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846" r:id="rId2"/>
    <p:sldId id="823" r:id="rId3"/>
    <p:sldId id="850" r:id="rId4"/>
    <p:sldId id="851" r:id="rId5"/>
    <p:sldId id="828" r:id="rId6"/>
    <p:sldId id="852" r:id="rId7"/>
    <p:sldId id="820" r:id="rId8"/>
    <p:sldId id="821" r:id="rId9"/>
    <p:sldId id="845" r:id="rId10"/>
    <p:sldId id="848" r:id="rId11"/>
    <p:sldId id="847" r:id="rId12"/>
    <p:sldId id="849" r:id="rId13"/>
    <p:sldId id="853" r:id="rId14"/>
    <p:sldId id="855" r:id="rId15"/>
    <p:sldId id="858" r:id="rId16"/>
    <p:sldId id="867" r:id="rId17"/>
    <p:sldId id="864" r:id="rId18"/>
    <p:sldId id="863"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rnanda Valentina Olivares Nunez" initials="FVON" lastIdx="1" clrIdx="0">
    <p:extLst>
      <p:ext uri="{19B8F6BF-5375-455C-9EA6-DF929625EA0E}">
        <p15:presenceInfo xmlns:p15="http://schemas.microsoft.com/office/powerpoint/2012/main" userId="Fernanda Valentina Olivares Nun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06E"/>
    <a:srgbClr val="2081B2"/>
    <a:srgbClr val="269AD4"/>
    <a:srgbClr val="1A6A92"/>
    <a:srgbClr val="0E394E"/>
    <a:srgbClr val="5CB5E2"/>
    <a:srgbClr val="75C1E7"/>
    <a:srgbClr val="000000"/>
    <a:srgbClr val="B80F00"/>
    <a:srgbClr val="E20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5E0C2-16F3-4857-9DEC-FC5AE4C22D3B}" v="2" dt="2020-08-06T23:32:49.461"/>
    <p1510:client id="{1B09178D-806F-4316-808C-CA92DCC7B918}" v="77" dt="2020-08-27T08:52:30.125"/>
    <p1510:client id="{28942180-F1BD-45A8-9898-28764D3DC8FB}" v="10" dt="2020-08-27T08:14:18.537"/>
    <p1510:client id="{3673A2FB-2747-46A9-9B65-EDAFA5F15161}" v="132" dt="2020-08-21T23:41:43.742"/>
    <p1510:client id="{ADF36759-9EAE-4F7A-8959-C3C662A7CF88}" v="577" dt="2020-09-07T16:40:45.487"/>
    <p1510:client id="{BB8E0F76-D4FD-4694-A8E4-3D98BD202357}" v="5" dt="2020-08-27T08:57:39.547"/>
    <p1510:client id="{C074D16B-FED6-44D9-A7E8-BAB1DB2E12FB}" v="2959" dt="2020-08-24T14:31:39.799"/>
    <p1510:client id="{E10E2768-977B-4EC5-B4D6-772503A3DA5A}" v="5482" dt="2020-08-25T16:55:49.561"/>
    <p1510:client id="{F2F10970-6E53-4705-B258-3EEEB79ADFA8}" v="3707" dt="2020-08-26T08:55:25.79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és Sebastian" userId="AdtfHXgzxeHizesFKJYZkKafFqCMa1mfpX9K2F++xiQ=" providerId="None" clId="Web-{28942180-F1BD-45A8-9898-28764D3DC8FB}"/>
    <pc:docChg chg="modSld">
      <pc:chgData name="Andrés Sebastian" userId="AdtfHXgzxeHizesFKJYZkKafFqCMa1mfpX9K2F++xiQ=" providerId="None" clId="Web-{28942180-F1BD-45A8-9898-28764D3DC8FB}" dt="2020-08-27T08:14:18.537" v="9" actId="14100"/>
      <pc:docMkLst>
        <pc:docMk/>
      </pc:docMkLst>
      <pc:sldChg chg="addSp delSp modSp">
        <pc:chgData name="Andrés Sebastian" userId="AdtfHXgzxeHizesFKJYZkKafFqCMa1mfpX9K2F++xiQ=" providerId="None" clId="Web-{28942180-F1BD-45A8-9898-28764D3DC8FB}" dt="2020-08-27T08:14:18.537" v="9" actId="14100"/>
        <pc:sldMkLst>
          <pc:docMk/>
          <pc:sldMk cId="2391428064" sldId="845"/>
        </pc:sldMkLst>
        <pc:spChg chg="del mod">
          <ac:chgData name="Andrés Sebastian" userId="AdtfHXgzxeHizesFKJYZkKafFqCMa1mfpX9K2F++xiQ=" providerId="None" clId="Web-{28942180-F1BD-45A8-9898-28764D3DC8FB}" dt="2020-08-27T08:13:22.910" v="1"/>
          <ac:spMkLst>
            <pc:docMk/>
            <pc:sldMk cId="2391428064" sldId="845"/>
            <ac:spMk id="5" creationId="{5F714737-8C46-4D19-AC51-36D0A5010DC1}"/>
          </ac:spMkLst>
        </pc:spChg>
        <pc:picChg chg="add mod">
          <ac:chgData name="Andrés Sebastian" userId="AdtfHXgzxeHizesFKJYZkKafFqCMa1mfpX9K2F++xiQ=" providerId="None" clId="Web-{28942180-F1BD-45A8-9898-28764D3DC8FB}" dt="2020-08-27T08:14:18.537" v="9" actId="14100"/>
          <ac:picMkLst>
            <pc:docMk/>
            <pc:sldMk cId="2391428064" sldId="845"/>
            <ac:picMk id="2" creationId="{71B8A9C4-B090-450D-9D4E-DC347C395084}"/>
          </ac:picMkLst>
        </pc:picChg>
      </pc:sldChg>
    </pc:docChg>
  </pc:docChgLst>
  <pc:docChgLst>
    <pc:chgData name="Andrés Sebastian" userId="AdtfHXgzxeHizesFKJYZkKafFqCMa1mfpX9K2F++xiQ=" providerId="None" clId="Web-{1B09178D-806F-4316-808C-CA92DCC7B918}"/>
    <pc:docChg chg="modSld">
      <pc:chgData name="Andrés Sebastian" userId="AdtfHXgzxeHizesFKJYZkKafFqCMa1mfpX9K2F++xiQ=" providerId="None" clId="Web-{1B09178D-806F-4316-808C-CA92DCC7B918}" dt="2020-08-27T08:52:30.125" v="76" actId="20577"/>
      <pc:docMkLst>
        <pc:docMk/>
      </pc:docMkLst>
      <pc:sldChg chg="addSp delSp modSp">
        <pc:chgData name="Andrés Sebastian" userId="AdtfHXgzxeHizesFKJYZkKafFqCMa1mfpX9K2F++xiQ=" providerId="None" clId="Web-{1B09178D-806F-4316-808C-CA92DCC7B918}" dt="2020-08-27T08:46:36.818" v="53" actId="1076"/>
        <pc:sldMkLst>
          <pc:docMk/>
          <pc:sldMk cId="2391428064" sldId="845"/>
        </pc:sldMkLst>
        <pc:spChg chg="add mod">
          <ac:chgData name="Andrés Sebastian" userId="AdtfHXgzxeHizesFKJYZkKafFqCMa1mfpX9K2F++xiQ=" providerId="None" clId="Web-{1B09178D-806F-4316-808C-CA92DCC7B918}" dt="2020-08-27T08:42:14.143" v="25" actId="1076"/>
          <ac:spMkLst>
            <pc:docMk/>
            <pc:sldMk cId="2391428064" sldId="845"/>
            <ac:spMk id="15" creationId="{8A59B3E6-8513-4786-9137-D40FC5094983}"/>
          </ac:spMkLst>
        </pc:spChg>
        <pc:spChg chg="mod">
          <ac:chgData name="Andrés Sebastian" userId="AdtfHXgzxeHizesFKJYZkKafFqCMa1mfpX9K2F++xiQ=" providerId="None" clId="Web-{1B09178D-806F-4316-808C-CA92DCC7B918}" dt="2020-08-27T08:46:36.818" v="53" actId="1076"/>
          <ac:spMkLst>
            <pc:docMk/>
            <pc:sldMk cId="2391428064" sldId="845"/>
            <ac:spMk id="147" creationId="{937069AA-1202-498E-B1D1-577C31744471}"/>
          </ac:spMkLst>
        </pc:spChg>
        <pc:picChg chg="del">
          <ac:chgData name="Andrés Sebastian" userId="AdtfHXgzxeHizesFKJYZkKafFqCMa1mfpX9K2F++xiQ=" providerId="None" clId="Web-{1B09178D-806F-4316-808C-CA92DCC7B918}" dt="2020-08-27T08:17:30.192" v="0"/>
          <ac:picMkLst>
            <pc:docMk/>
            <pc:sldMk cId="2391428064" sldId="845"/>
            <ac:picMk id="2" creationId="{71B8A9C4-B090-450D-9D4E-DC347C395084}"/>
          </ac:picMkLst>
        </pc:picChg>
        <pc:picChg chg="add del mod">
          <ac:chgData name="Andrés Sebastian" userId="AdtfHXgzxeHizesFKJYZkKafFqCMa1mfpX9K2F++xiQ=" providerId="None" clId="Web-{1B09178D-806F-4316-808C-CA92DCC7B918}" dt="2020-08-27T08:40:38.061" v="8"/>
          <ac:picMkLst>
            <pc:docMk/>
            <pc:sldMk cId="2391428064" sldId="845"/>
            <ac:picMk id="2" creationId="{8C841931-F465-4411-9053-527887FCC606}"/>
          </ac:picMkLst>
        </pc:picChg>
        <pc:picChg chg="add mod">
          <ac:chgData name="Andrés Sebastian" userId="AdtfHXgzxeHizesFKJYZkKafFqCMa1mfpX9K2F++xiQ=" providerId="None" clId="Web-{1B09178D-806F-4316-808C-CA92DCC7B918}" dt="2020-08-27T08:42:33.489" v="34" actId="14100"/>
          <ac:picMkLst>
            <pc:docMk/>
            <pc:sldMk cId="2391428064" sldId="845"/>
            <ac:picMk id="3" creationId="{AD4AC636-005C-4768-A19A-4182D7D65B4C}"/>
          </ac:picMkLst>
        </pc:picChg>
        <pc:picChg chg="add del mod modCrop">
          <ac:chgData name="Andrés Sebastian" userId="AdtfHXgzxeHizesFKJYZkKafFqCMa1mfpX9K2F++xiQ=" providerId="None" clId="Web-{1B09178D-806F-4316-808C-CA92DCC7B918}" dt="2020-08-27T08:45:14.287" v="36"/>
          <ac:picMkLst>
            <pc:docMk/>
            <pc:sldMk cId="2391428064" sldId="845"/>
            <ac:picMk id="4" creationId="{6C453D25-F922-41D0-B1CF-AE12D030272E}"/>
          </ac:picMkLst>
        </pc:picChg>
        <pc:picChg chg="add mod modCrop">
          <ac:chgData name="Andrés Sebastian" userId="AdtfHXgzxeHizesFKJYZkKafFqCMa1mfpX9K2F++xiQ=" providerId="None" clId="Web-{1B09178D-806F-4316-808C-CA92DCC7B918}" dt="2020-08-27T08:46:06.787" v="46" actId="1076"/>
          <ac:picMkLst>
            <pc:docMk/>
            <pc:sldMk cId="2391428064" sldId="845"/>
            <ac:picMk id="5" creationId="{DDDA22DA-614C-4020-AA96-F7B19459BB5B}"/>
          </ac:picMkLst>
        </pc:picChg>
      </pc:sldChg>
      <pc:sldChg chg="modSp">
        <pc:chgData name="Andrés Sebastian" userId="AdtfHXgzxeHizesFKJYZkKafFqCMa1mfpX9K2F++xiQ=" providerId="None" clId="Web-{1B09178D-806F-4316-808C-CA92DCC7B918}" dt="2020-08-27T08:52:29.109" v="75"/>
        <pc:sldMkLst>
          <pc:docMk/>
          <pc:sldMk cId="3917312502" sldId="852"/>
        </pc:sldMkLst>
        <pc:spChg chg="mod">
          <ac:chgData name="Andrés Sebastian" userId="AdtfHXgzxeHizesFKJYZkKafFqCMa1mfpX9K2F++xiQ=" providerId="None" clId="Web-{1B09178D-806F-4316-808C-CA92DCC7B918}" dt="2020-08-27T08:52:29.109" v="75"/>
          <ac:spMkLst>
            <pc:docMk/>
            <pc:sldMk cId="3917312502" sldId="852"/>
            <ac:spMk id="2" creationId="{970F2CB1-436D-4CD3-B9C0-8D7C372196B4}"/>
          </ac:spMkLst>
        </pc:spChg>
        <pc:spChg chg="mod">
          <ac:chgData name="Andrés Sebastian" userId="AdtfHXgzxeHizesFKJYZkKafFqCMa1mfpX9K2F++xiQ=" providerId="None" clId="Web-{1B09178D-806F-4316-808C-CA92DCC7B918}" dt="2020-08-27T08:52:04.812" v="73"/>
          <ac:spMkLst>
            <pc:docMk/>
            <pc:sldMk cId="3917312502" sldId="852"/>
            <ac:spMk id="4" creationId="{8D563BFA-7BEC-4DF8-8FC0-BFA9B21CE577}"/>
          </ac:spMkLst>
        </pc:spChg>
        <pc:spChg chg="mod">
          <ac:chgData name="Andrés Sebastian" userId="AdtfHXgzxeHizesFKJYZkKafFqCMa1mfpX9K2F++xiQ=" providerId="None" clId="Web-{1B09178D-806F-4316-808C-CA92DCC7B918}" dt="2020-08-27T08:51:46.453" v="71"/>
          <ac:spMkLst>
            <pc:docMk/>
            <pc:sldMk cId="3917312502" sldId="852"/>
            <ac:spMk id="6" creationId="{A7C07721-3B0A-44E9-B1F4-2472D307C289}"/>
          </ac:spMkLst>
        </pc:spChg>
      </pc:sldChg>
    </pc:docChg>
  </pc:docChgLst>
  <pc:docChgLst>
    <pc:chgData name="JOSE MANUEL MORO REDD MARN" userId="nS3h9/LNOfdGKKyRYHiqRGqK9AiS4CykYbBQW8owv+I=" providerId="None" clId="Web-{E10E2768-977B-4EC5-B4D6-772503A3DA5A}"/>
    <pc:docChg chg="addSld modSld">
      <pc:chgData name="JOSE MANUEL MORO REDD MARN" userId="nS3h9/LNOfdGKKyRYHiqRGqK9AiS4CykYbBQW8owv+I=" providerId="None" clId="Web-{E10E2768-977B-4EC5-B4D6-772503A3DA5A}" dt="2020-08-25T16:55:49.561" v="5477" actId="20577"/>
      <pc:docMkLst>
        <pc:docMk/>
      </pc:docMkLst>
      <pc:sldChg chg="modSp">
        <pc:chgData name="JOSE MANUEL MORO REDD MARN" userId="nS3h9/LNOfdGKKyRYHiqRGqK9AiS4CykYbBQW8owv+I=" providerId="None" clId="Web-{E10E2768-977B-4EC5-B4D6-772503A3DA5A}" dt="2020-08-25T16:07:30.373" v="4002"/>
        <pc:sldMkLst>
          <pc:docMk/>
          <pc:sldMk cId="391972005" sldId="820"/>
        </pc:sldMkLst>
        <pc:graphicFrameChg chg="mod modGraphic">
          <ac:chgData name="JOSE MANUEL MORO REDD MARN" userId="nS3h9/LNOfdGKKyRYHiqRGqK9AiS4CykYbBQW8owv+I=" providerId="None" clId="Web-{E10E2768-977B-4EC5-B4D6-772503A3DA5A}" dt="2020-08-25T16:07:30.373" v="4002"/>
          <ac:graphicFrameMkLst>
            <pc:docMk/>
            <pc:sldMk cId="391972005" sldId="820"/>
            <ac:graphicFrameMk id="2" creationId="{C829541C-F126-43FE-BA2E-1B4DA31BEC71}"/>
          </ac:graphicFrameMkLst>
        </pc:graphicFrameChg>
      </pc:sldChg>
      <pc:sldChg chg="modSp">
        <pc:chgData name="JOSE MANUEL MORO REDD MARN" userId="nS3h9/LNOfdGKKyRYHiqRGqK9AiS4CykYbBQW8owv+I=" providerId="None" clId="Web-{E10E2768-977B-4EC5-B4D6-772503A3DA5A}" dt="2020-08-25T16:02:54.640" v="3700"/>
        <pc:sldMkLst>
          <pc:docMk/>
          <pc:sldMk cId="1699729515" sldId="821"/>
        </pc:sldMkLst>
        <pc:graphicFrameChg chg="mod modGraphic">
          <ac:chgData name="JOSE MANUEL MORO REDD MARN" userId="nS3h9/LNOfdGKKyRYHiqRGqK9AiS4CykYbBQW8owv+I=" providerId="None" clId="Web-{E10E2768-977B-4EC5-B4D6-772503A3DA5A}" dt="2020-08-25T16:02:54.640" v="3700"/>
          <ac:graphicFrameMkLst>
            <pc:docMk/>
            <pc:sldMk cId="1699729515" sldId="821"/>
            <ac:graphicFrameMk id="2" creationId="{C829541C-F126-43FE-BA2E-1B4DA31BEC71}"/>
          </ac:graphicFrameMkLst>
        </pc:graphicFrameChg>
      </pc:sldChg>
      <pc:sldChg chg="modSp">
        <pc:chgData name="JOSE MANUEL MORO REDD MARN" userId="nS3h9/LNOfdGKKyRYHiqRGqK9AiS4CykYbBQW8owv+I=" providerId="None" clId="Web-{E10E2768-977B-4EC5-B4D6-772503A3DA5A}" dt="2020-08-25T14:33:35.431" v="1589" actId="20577"/>
        <pc:sldMkLst>
          <pc:docMk/>
          <pc:sldMk cId="2611295518" sldId="823"/>
        </pc:sldMkLst>
        <pc:spChg chg="mod">
          <ac:chgData name="JOSE MANUEL MORO REDD MARN" userId="nS3h9/LNOfdGKKyRYHiqRGqK9AiS4CykYbBQW8owv+I=" providerId="None" clId="Web-{E10E2768-977B-4EC5-B4D6-772503A3DA5A}" dt="2020-08-25T14:14:59.340" v="997" actId="20577"/>
          <ac:spMkLst>
            <pc:docMk/>
            <pc:sldMk cId="2611295518" sldId="823"/>
            <ac:spMk id="126" creationId="{376CE0E7-1CC8-478A-A8C6-8932EF6A9518}"/>
          </ac:spMkLst>
        </pc:spChg>
        <pc:spChg chg="mod">
          <ac:chgData name="JOSE MANUEL MORO REDD MARN" userId="nS3h9/LNOfdGKKyRYHiqRGqK9AiS4CykYbBQW8owv+I=" providerId="None" clId="Web-{E10E2768-977B-4EC5-B4D6-772503A3DA5A}" dt="2020-08-25T14:14:42.371" v="978" actId="20577"/>
          <ac:spMkLst>
            <pc:docMk/>
            <pc:sldMk cId="2611295518" sldId="823"/>
            <ac:spMk id="147" creationId="{937069AA-1202-498E-B1D1-577C31744471}"/>
          </ac:spMkLst>
        </pc:spChg>
        <pc:spChg chg="mod">
          <ac:chgData name="JOSE MANUEL MORO REDD MARN" userId="nS3h9/LNOfdGKKyRYHiqRGqK9AiS4CykYbBQW8owv+I=" providerId="None" clId="Web-{E10E2768-977B-4EC5-B4D6-772503A3DA5A}" dt="2020-08-25T14:33:35.431" v="1589" actId="20577"/>
          <ac:spMkLst>
            <pc:docMk/>
            <pc:sldMk cId="2611295518" sldId="823"/>
            <ac:spMk id="148" creationId="{98A38B01-0203-47CA-8973-AA69DA51EBF2}"/>
          </ac:spMkLst>
        </pc:spChg>
      </pc:sldChg>
      <pc:sldChg chg="modSp">
        <pc:chgData name="JOSE MANUEL MORO REDD MARN" userId="nS3h9/LNOfdGKKyRYHiqRGqK9AiS4CykYbBQW8owv+I=" providerId="None" clId="Web-{E10E2768-977B-4EC5-B4D6-772503A3DA5A}" dt="2020-08-25T15:38:57.366" v="3206" actId="20577"/>
        <pc:sldMkLst>
          <pc:docMk/>
          <pc:sldMk cId="3488531062" sldId="828"/>
        </pc:sldMkLst>
        <pc:spChg chg="mod">
          <ac:chgData name="JOSE MANUEL MORO REDD MARN" userId="nS3h9/LNOfdGKKyRYHiqRGqK9AiS4CykYbBQW8owv+I=" providerId="None" clId="Web-{E10E2768-977B-4EC5-B4D6-772503A3DA5A}" dt="2020-08-25T15:33:23.056" v="3195" actId="20577"/>
          <ac:spMkLst>
            <pc:docMk/>
            <pc:sldMk cId="3488531062" sldId="828"/>
            <ac:spMk id="4" creationId="{AE0EDE74-994E-46B4-A862-1E0024AA9F56}"/>
          </ac:spMkLst>
        </pc:spChg>
        <pc:spChg chg="mod">
          <ac:chgData name="JOSE MANUEL MORO REDD MARN" userId="nS3h9/LNOfdGKKyRYHiqRGqK9AiS4CykYbBQW8owv+I=" providerId="None" clId="Web-{E10E2768-977B-4EC5-B4D6-772503A3DA5A}" dt="2020-08-25T15:38:57.366" v="3206" actId="20577"/>
          <ac:spMkLst>
            <pc:docMk/>
            <pc:sldMk cId="3488531062" sldId="828"/>
            <ac:spMk id="6" creationId="{A7C07721-3B0A-44E9-B1F4-2472D307C289}"/>
          </ac:spMkLst>
        </pc:spChg>
      </pc:sldChg>
      <pc:sldChg chg="modSp">
        <pc:chgData name="JOSE MANUEL MORO REDD MARN" userId="nS3h9/LNOfdGKKyRYHiqRGqK9AiS4CykYbBQW8owv+I=" providerId="None" clId="Web-{E10E2768-977B-4EC5-B4D6-772503A3DA5A}" dt="2020-08-25T16:41:48.940" v="5277" actId="20577"/>
        <pc:sldMkLst>
          <pc:docMk/>
          <pc:sldMk cId="2391428064" sldId="845"/>
        </pc:sldMkLst>
        <pc:spChg chg="mod">
          <ac:chgData name="JOSE MANUEL MORO REDD MARN" userId="nS3h9/LNOfdGKKyRYHiqRGqK9AiS4CykYbBQW8owv+I=" providerId="None" clId="Web-{E10E2768-977B-4EC5-B4D6-772503A3DA5A}" dt="2020-08-25T16:41:48.940" v="5277" actId="20577"/>
          <ac:spMkLst>
            <pc:docMk/>
            <pc:sldMk cId="2391428064" sldId="845"/>
            <ac:spMk id="147" creationId="{937069AA-1202-498E-B1D1-577C31744471}"/>
          </ac:spMkLst>
        </pc:spChg>
      </pc:sldChg>
      <pc:sldChg chg="modSp">
        <pc:chgData name="JOSE MANUEL MORO REDD MARN" userId="nS3h9/LNOfdGKKyRYHiqRGqK9AiS4CykYbBQW8owv+I=" providerId="None" clId="Web-{E10E2768-977B-4EC5-B4D6-772503A3DA5A}" dt="2020-08-25T16:31:30.459" v="5148"/>
        <pc:sldMkLst>
          <pc:docMk/>
          <pc:sldMk cId="2644722395" sldId="848"/>
        </pc:sldMkLst>
        <pc:graphicFrameChg chg="mod modGraphic">
          <ac:chgData name="JOSE MANUEL MORO REDD MARN" userId="nS3h9/LNOfdGKKyRYHiqRGqK9AiS4CykYbBQW8owv+I=" providerId="None" clId="Web-{E10E2768-977B-4EC5-B4D6-772503A3DA5A}" dt="2020-08-25T16:11:35.481" v="4138"/>
          <ac:graphicFrameMkLst>
            <pc:docMk/>
            <pc:sldMk cId="2644722395" sldId="848"/>
            <ac:graphicFrameMk id="5" creationId="{24F52361-1E62-4AF9-92C6-B742A4BBFAF1}"/>
          </ac:graphicFrameMkLst>
        </pc:graphicFrameChg>
        <pc:graphicFrameChg chg="mod modGraphic">
          <ac:chgData name="JOSE MANUEL MORO REDD MARN" userId="nS3h9/LNOfdGKKyRYHiqRGqK9AiS4CykYbBQW8owv+I=" providerId="None" clId="Web-{E10E2768-977B-4EC5-B4D6-772503A3DA5A}" dt="2020-08-25T16:31:30.459" v="5148"/>
          <ac:graphicFrameMkLst>
            <pc:docMk/>
            <pc:sldMk cId="2644722395" sldId="848"/>
            <ac:graphicFrameMk id="6" creationId="{31B2BE59-9F98-485F-9112-E0A4D0C958AA}"/>
          </ac:graphicFrameMkLst>
        </pc:graphicFrameChg>
      </pc:sldChg>
      <pc:sldChg chg="modSp">
        <pc:chgData name="JOSE MANUEL MORO REDD MARN" userId="nS3h9/LNOfdGKKyRYHiqRGqK9AiS4CykYbBQW8owv+I=" providerId="None" clId="Web-{E10E2768-977B-4EC5-B4D6-772503A3DA5A}" dt="2020-08-25T16:45:36.095" v="5475" actId="20577"/>
        <pc:sldMkLst>
          <pc:docMk/>
          <pc:sldMk cId="4150461312" sldId="851"/>
        </pc:sldMkLst>
        <pc:spChg chg="mod">
          <ac:chgData name="JOSE MANUEL MORO REDD MARN" userId="nS3h9/LNOfdGKKyRYHiqRGqK9AiS4CykYbBQW8owv+I=" providerId="None" clId="Web-{E10E2768-977B-4EC5-B4D6-772503A3DA5A}" dt="2020-08-25T16:45:36.095" v="5475" actId="20577"/>
          <ac:spMkLst>
            <pc:docMk/>
            <pc:sldMk cId="4150461312" sldId="851"/>
            <ac:spMk id="147" creationId="{937069AA-1202-498E-B1D1-577C31744471}"/>
          </ac:spMkLst>
        </pc:spChg>
      </pc:sldChg>
      <pc:sldChg chg="modSp add replId">
        <pc:chgData name="JOSE MANUEL MORO REDD MARN" userId="nS3h9/LNOfdGKKyRYHiqRGqK9AiS4CykYbBQW8owv+I=" providerId="None" clId="Web-{E10E2768-977B-4EC5-B4D6-772503A3DA5A}" dt="2020-08-25T16:04:48.577" v="3810"/>
        <pc:sldMkLst>
          <pc:docMk/>
          <pc:sldMk cId="125673382" sldId="853"/>
        </pc:sldMkLst>
        <pc:graphicFrameChg chg="mod modGraphic">
          <ac:chgData name="JOSE MANUEL MORO REDD MARN" userId="nS3h9/LNOfdGKKyRYHiqRGqK9AiS4CykYbBQW8owv+I=" providerId="None" clId="Web-{E10E2768-977B-4EC5-B4D6-772503A3DA5A}" dt="2020-08-25T16:04:48.577" v="3810"/>
          <ac:graphicFrameMkLst>
            <pc:docMk/>
            <pc:sldMk cId="125673382" sldId="853"/>
            <ac:graphicFrameMk id="2" creationId="{C829541C-F126-43FE-BA2E-1B4DA31BEC71}"/>
          </ac:graphicFrameMkLst>
        </pc:graphicFrameChg>
      </pc:sldChg>
    </pc:docChg>
  </pc:docChgLst>
  <pc:docChgLst>
    <pc:chgData name="Andrés Sebastian" userId="AdtfHXgzxeHizesFKJYZkKafFqCMa1mfpX9K2F++xiQ=" providerId="None" clId="Web-{F2F10970-6E53-4705-B258-3EEEB79ADFA8}"/>
    <pc:docChg chg="modSld">
      <pc:chgData name="Andrés Sebastian" userId="AdtfHXgzxeHizesFKJYZkKafFqCMa1mfpX9K2F++xiQ=" providerId="None" clId="Web-{F2F10970-6E53-4705-B258-3EEEB79ADFA8}" dt="2020-08-26T08:55:25.798" v="3714" actId="20577"/>
      <pc:docMkLst>
        <pc:docMk/>
      </pc:docMkLst>
      <pc:sldChg chg="addSp modSp">
        <pc:chgData name="Andrés Sebastian" userId="AdtfHXgzxeHizesFKJYZkKafFqCMa1mfpX9K2F++xiQ=" providerId="None" clId="Web-{F2F10970-6E53-4705-B258-3EEEB79ADFA8}" dt="2020-08-26T08:12:09.259" v="1626" actId="20577"/>
        <pc:sldMkLst>
          <pc:docMk/>
          <pc:sldMk cId="2611295518" sldId="823"/>
        </pc:sldMkLst>
        <pc:spChg chg="mod">
          <ac:chgData name="Andrés Sebastian" userId="AdtfHXgzxeHizesFKJYZkKafFqCMa1mfpX9K2F++xiQ=" providerId="None" clId="Web-{F2F10970-6E53-4705-B258-3EEEB79ADFA8}" dt="2020-08-26T08:09:11.602" v="1362" actId="1076"/>
          <ac:spMkLst>
            <pc:docMk/>
            <pc:sldMk cId="2611295518" sldId="823"/>
            <ac:spMk id="2" creationId="{B87AAC0D-F7E1-4617-A963-3BEA5411BEDB}"/>
          </ac:spMkLst>
        </pc:spChg>
        <pc:spChg chg="add mod">
          <ac:chgData name="Andrés Sebastian" userId="AdtfHXgzxeHizesFKJYZkKafFqCMa1mfpX9K2F++xiQ=" providerId="None" clId="Web-{F2F10970-6E53-4705-B258-3EEEB79ADFA8}" dt="2020-08-26T08:09:05.852" v="1360" actId="20577"/>
          <ac:spMkLst>
            <pc:docMk/>
            <pc:sldMk cId="2611295518" sldId="823"/>
            <ac:spMk id="3" creationId="{F201A28A-2F2A-4A17-A319-CB838A399C00}"/>
          </ac:spMkLst>
        </pc:spChg>
        <pc:spChg chg="mod">
          <ac:chgData name="Andrés Sebastian" userId="AdtfHXgzxeHizesFKJYZkKafFqCMa1mfpX9K2F++xiQ=" providerId="None" clId="Web-{F2F10970-6E53-4705-B258-3EEEB79ADFA8}" dt="2020-08-26T07:59:02.720" v="910" actId="1076"/>
          <ac:spMkLst>
            <pc:docMk/>
            <pc:sldMk cId="2611295518" sldId="823"/>
            <ac:spMk id="127" creationId="{488A165F-6CF9-41D7-B6B6-11CC39C974DD}"/>
          </ac:spMkLst>
        </pc:spChg>
        <pc:spChg chg="mod">
          <ac:chgData name="Andrés Sebastian" userId="AdtfHXgzxeHizesFKJYZkKafFqCMa1mfpX9K2F++xiQ=" providerId="None" clId="Web-{F2F10970-6E53-4705-B258-3EEEB79ADFA8}" dt="2020-08-26T08:07:00.737" v="1316" actId="20577"/>
          <ac:spMkLst>
            <pc:docMk/>
            <pc:sldMk cId="2611295518" sldId="823"/>
            <ac:spMk id="147" creationId="{937069AA-1202-498E-B1D1-577C31744471}"/>
          </ac:spMkLst>
        </pc:spChg>
        <pc:spChg chg="mod">
          <ac:chgData name="Andrés Sebastian" userId="AdtfHXgzxeHizesFKJYZkKafFqCMa1mfpX9K2F++xiQ=" providerId="None" clId="Web-{F2F10970-6E53-4705-B258-3EEEB79ADFA8}" dt="2020-08-26T08:12:09.259" v="1626" actId="20577"/>
          <ac:spMkLst>
            <pc:docMk/>
            <pc:sldMk cId="2611295518" sldId="823"/>
            <ac:spMk id="148" creationId="{98A38B01-0203-47CA-8973-AA69DA51EBF2}"/>
          </ac:spMkLst>
        </pc:spChg>
      </pc:sldChg>
      <pc:sldChg chg="modSp">
        <pc:chgData name="Andrés Sebastian" userId="AdtfHXgzxeHizesFKJYZkKafFqCMa1mfpX9K2F++xiQ=" providerId="None" clId="Web-{F2F10970-6E53-4705-B258-3EEEB79ADFA8}" dt="2020-08-26T08:55:16.845" v="3712" actId="20577"/>
        <pc:sldMkLst>
          <pc:docMk/>
          <pc:sldMk cId="3488531062" sldId="828"/>
        </pc:sldMkLst>
        <pc:spChg chg="mod">
          <ac:chgData name="Andrés Sebastian" userId="AdtfHXgzxeHizesFKJYZkKafFqCMa1mfpX9K2F++xiQ=" providerId="None" clId="Web-{F2F10970-6E53-4705-B258-3EEEB79ADFA8}" dt="2020-08-26T08:50:30.933" v="3513" actId="20577"/>
          <ac:spMkLst>
            <pc:docMk/>
            <pc:sldMk cId="3488531062" sldId="828"/>
            <ac:spMk id="4" creationId="{AE0EDE74-994E-46B4-A862-1E0024AA9F56}"/>
          </ac:spMkLst>
        </pc:spChg>
        <pc:spChg chg="mod">
          <ac:chgData name="Andrés Sebastian" userId="AdtfHXgzxeHizesFKJYZkKafFqCMa1mfpX9K2F++xiQ=" providerId="None" clId="Web-{F2F10970-6E53-4705-B258-3EEEB79ADFA8}" dt="2020-08-26T08:55:16.845" v="3712" actId="20577"/>
          <ac:spMkLst>
            <pc:docMk/>
            <pc:sldMk cId="3488531062" sldId="828"/>
            <ac:spMk id="6" creationId="{A7C07721-3B0A-44E9-B1F4-2472D307C289}"/>
          </ac:spMkLst>
        </pc:spChg>
      </pc:sldChg>
      <pc:sldChg chg="modSp">
        <pc:chgData name="Andrés Sebastian" userId="AdtfHXgzxeHizesFKJYZkKafFqCMa1mfpX9K2F++xiQ=" providerId="None" clId="Web-{F2F10970-6E53-4705-B258-3EEEB79ADFA8}" dt="2020-08-26T08:15:44.900" v="1764" actId="20577"/>
        <pc:sldMkLst>
          <pc:docMk/>
          <pc:sldMk cId="3542968578" sldId="850"/>
        </pc:sldMkLst>
        <pc:spChg chg="mod">
          <ac:chgData name="Andrés Sebastian" userId="AdtfHXgzxeHizesFKJYZkKafFqCMa1mfpX9K2F++xiQ=" providerId="None" clId="Web-{F2F10970-6E53-4705-B258-3EEEB79ADFA8}" dt="2020-08-26T08:12:30.509" v="1629" actId="20577"/>
          <ac:spMkLst>
            <pc:docMk/>
            <pc:sldMk cId="3542968578" sldId="850"/>
            <ac:spMk id="4" creationId="{9DF9B355-EA45-42F4-BB51-E7C473EFE72C}"/>
          </ac:spMkLst>
        </pc:spChg>
        <pc:spChg chg="mod">
          <ac:chgData name="Andrés Sebastian" userId="AdtfHXgzxeHizesFKJYZkKafFqCMa1mfpX9K2F++xiQ=" providerId="None" clId="Web-{F2F10970-6E53-4705-B258-3EEEB79ADFA8}" dt="2020-08-26T08:15:44.900" v="1764" actId="20577"/>
          <ac:spMkLst>
            <pc:docMk/>
            <pc:sldMk cId="3542968578" sldId="850"/>
            <ac:spMk id="151" creationId="{90631CD3-427F-4E13-B56C-8CC869D79AE1}"/>
          </ac:spMkLst>
        </pc:spChg>
      </pc:sldChg>
      <pc:sldChg chg="modSp">
        <pc:chgData name="Andrés Sebastian" userId="AdtfHXgzxeHizesFKJYZkKafFqCMa1mfpX9K2F++xiQ=" providerId="None" clId="Web-{F2F10970-6E53-4705-B258-3EEEB79ADFA8}" dt="2020-08-26T08:26:37.095" v="2146" actId="20577"/>
        <pc:sldMkLst>
          <pc:docMk/>
          <pc:sldMk cId="4150461312" sldId="851"/>
        </pc:sldMkLst>
        <pc:spChg chg="mod">
          <ac:chgData name="Andrés Sebastian" userId="AdtfHXgzxeHizesFKJYZkKafFqCMa1mfpX9K2F++xiQ=" providerId="None" clId="Web-{F2F10970-6E53-4705-B258-3EEEB79ADFA8}" dt="2020-08-26T07:38:10.222" v="36" actId="1076"/>
          <ac:spMkLst>
            <pc:docMk/>
            <pc:sldMk cId="4150461312" sldId="851"/>
            <ac:spMk id="2" creationId="{B87AAC0D-F7E1-4617-A963-3BEA5411BEDB}"/>
          </ac:spMkLst>
        </pc:spChg>
        <pc:spChg chg="mod">
          <ac:chgData name="Andrés Sebastian" userId="AdtfHXgzxeHizesFKJYZkKafFqCMa1mfpX9K2F++xiQ=" providerId="None" clId="Web-{F2F10970-6E53-4705-B258-3EEEB79ADFA8}" dt="2020-08-26T08:26:37.095" v="2146" actId="20577"/>
          <ac:spMkLst>
            <pc:docMk/>
            <pc:sldMk cId="4150461312" sldId="851"/>
            <ac:spMk id="3" creationId="{F3BF282B-F99B-47E3-BAB1-F23645378831}"/>
          </ac:spMkLst>
        </pc:spChg>
        <pc:spChg chg="mod">
          <ac:chgData name="Andrés Sebastian" userId="AdtfHXgzxeHizesFKJYZkKafFqCMa1mfpX9K2F++xiQ=" providerId="None" clId="Web-{F2F10970-6E53-4705-B258-3EEEB79ADFA8}" dt="2020-08-26T07:37:44.144" v="26" actId="1076"/>
          <ac:spMkLst>
            <pc:docMk/>
            <pc:sldMk cId="4150461312" sldId="851"/>
            <ac:spMk id="127" creationId="{488A165F-6CF9-41D7-B6B6-11CC39C974DD}"/>
          </ac:spMkLst>
        </pc:spChg>
        <pc:spChg chg="mod">
          <ac:chgData name="Andrés Sebastian" userId="AdtfHXgzxeHizesFKJYZkKafFqCMa1mfpX9K2F++xiQ=" providerId="None" clId="Web-{F2F10970-6E53-4705-B258-3EEEB79ADFA8}" dt="2020-08-26T07:38:28.519" v="40" actId="20577"/>
          <ac:spMkLst>
            <pc:docMk/>
            <pc:sldMk cId="4150461312" sldId="851"/>
            <ac:spMk id="147" creationId="{937069AA-1202-498E-B1D1-577C31744471}"/>
          </ac:spMkLst>
        </pc:spChg>
        <pc:spChg chg="mod">
          <ac:chgData name="Andrés Sebastian" userId="AdtfHXgzxeHizesFKJYZkKafFqCMa1mfpX9K2F++xiQ=" providerId="None" clId="Web-{F2F10970-6E53-4705-B258-3EEEB79ADFA8}" dt="2020-08-26T08:16:22.869" v="1767" actId="14100"/>
          <ac:spMkLst>
            <pc:docMk/>
            <pc:sldMk cId="4150461312" sldId="851"/>
            <ac:spMk id="148" creationId="{98A38B01-0203-47CA-8973-AA69DA51EBF2}"/>
          </ac:spMkLst>
        </pc:spChg>
      </pc:sldChg>
    </pc:docChg>
  </pc:docChgLst>
  <pc:docChgLst>
    <pc:chgData name="Andrés Sebastian" userId="AdtfHXgzxeHizesFKJYZkKafFqCMa1mfpX9K2F++xiQ=" providerId="None" clId="Web-{BB8E0F76-D4FD-4694-A8E4-3D98BD202357}"/>
    <pc:docChg chg="modSld">
      <pc:chgData name="Andrés Sebastian" userId="AdtfHXgzxeHizesFKJYZkKafFqCMa1mfpX9K2F++xiQ=" providerId="None" clId="Web-{BB8E0F76-D4FD-4694-A8E4-3D98BD202357}" dt="2020-08-27T08:57:39.547" v="4" actId="14100"/>
      <pc:docMkLst>
        <pc:docMk/>
      </pc:docMkLst>
      <pc:sldChg chg="delSp modSp">
        <pc:chgData name="Andrés Sebastian" userId="AdtfHXgzxeHizesFKJYZkKafFqCMa1mfpX9K2F++xiQ=" providerId="None" clId="Web-{BB8E0F76-D4FD-4694-A8E4-3D98BD202357}" dt="2020-08-27T08:57:39.547" v="4" actId="14100"/>
        <pc:sldMkLst>
          <pc:docMk/>
          <pc:sldMk cId="2391428064" sldId="845"/>
        </pc:sldMkLst>
        <pc:spChg chg="mod">
          <ac:chgData name="Andrés Sebastian" userId="AdtfHXgzxeHizesFKJYZkKafFqCMa1mfpX9K2F++xiQ=" providerId="None" clId="Web-{BB8E0F76-D4FD-4694-A8E4-3D98BD202357}" dt="2020-08-27T08:57:34.985" v="3" actId="1076"/>
          <ac:spMkLst>
            <pc:docMk/>
            <pc:sldMk cId="2391428064" sldId="845"/>
            <ac:spMk id="15" creationId="{8A59B3E6-8513-4786-9137-D40FC5094983}"/>
          </ac:spMkLst>
        </pc:spChg>
        <pc:picChg chg="mod">
          <ac:chgData name="Andrés Sebastian" userId="AdtfHXgzxeHizesFKJYZkKafFqCMa1mfpX9K2F++xiQ=" providerId="None" clId="Web-{BB8E0F76-D4FD-4694-A8E4-3D98BD202357}" dt="2020-08-27T08:57:39.547" v="4" actId="14100"/>
          <ac:picMkLst>
            <pc:docMk/>
            <pc:sldMk cId="2391428064" sldId="845"/>
            <ac:picMk id="3" creationId="{AD4AC636-005C-4768-A19A-4182D7D65B4C}"/>
          </ac:picMkLst>
        </pc:picChg>
        <pc:picChg chg="del mod">
          <ac:chgData name="Andrés Sebastian" userId="AdtfHXgzxeHizesFKJYZkKafFqCMa1mfpX9K2F++xiQ=" providerId="None" clId="Web-{BB8E0F76-D4FD-4694-A8E4-3D98BD202357}" dt="2020-08-27T08:57:28.297" v="2"/>
          <ac:picMkLst>
            <pc:docMk/>
            <pc:sldMk cId="2391428064" sldId="845"/>
            <ac:picMk id="5" creationId="{DDDA22DA-614C-4020-AA96-F7B19459BB5B}"/>
          </ac:picMkLst>
        </pc:picChg>
      </pc:sldChg>
    </pc:docChg>
  </pc:docChgLst>
  <pc:docChgLst>
    <pc:chgData name="Andrés Sebastian" userId="AdtfHXgzxeHizesFKJYZkKafFqCMa1mfpX9K2F++xiQ=" providerId="None" clId="Web-{ADF36759-9EAE-4F7A-8959-C3C662A7CF88}"/>
    <pc:docChg chg="modSld">
      <pc:chgData name="Andrés Sebastian" userId="AdtfHXgzxeHizesFKJYZkKafFqCMa1mfpX9K2F++xiQ=" providerId="None" clId="Web-{ADF36759-9EAE-4F7A-8959-C3C662A7CF88}" dt="2020-09-07T16:40:45.487" v="576" actId="20577"/>
      <pc:docMkLst>
        <pc:docMk/>
      </pc:docMkLst>
      <pc:sldChg chg="addSp modSp">
        <pc:chgData name="Andrés Sebastian" userId="AdtfHXgzxeHizesFKJYZkKafFqCMa1mfpX9K2F++xiQ=" providerId="None" clId="Web-{ADF36759-9EAE-4F7A-8959-C3C662A7CF88}" dt="2020-09-07T16:40:44.190" v="574" actId="20577"/>
        <pc:sldMkLst>
          <pc:docMk/>
          <pc:sldMk cId="1007918363" sldId="855"/>
        </pc:sldMkLst>
        <pc:spChg chg="add mod">
          <ac:chgData name="Andrés Sebastian" userId="AdtfHXgzxeHizesFKJYZkKafFqCMa1mfpX9K2F++xiQ=" providerId="None" clId="Web-{ADF36759-9EAE-4F7A-8959-C3C662A7CF88}" dt="2020-09-07T16:40:44.190" v="574" actId="20577"/>
          <ac:spMkLst>
            <pc:docMk/>
            <pc:sldMk cId="1007918363" sldId="855"/>
            <ac:spMk id="3" creationId="{28AFB1D1-B285-46BC-90EA-9EF9E0713D6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9-07T18:52:28.427" idx="1">
    <p:pos x="10" y="10"/>
    <p:text>Empresa por genero, comunidades nativas, etc-</p:text>
    <p:extLst>
      <p:ext uri="{C676402C-5697-4E1C-873F-D02D1690AC5C}">
        <p15:threadingInfo xmlns:p15="http://schemas.microsoft.com/office/powerpoint/2012/main" timeZoneBias="180"/>
      </p:ext>
    </p:extLst>
  </p:cm>
</p:cmLst>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F3A572-B55F-4AB5-B408-7F2DB81A4B82}" type="doc">
      <dgm:prSet loTypeId="urn:microsoft.com/office/officeart/2008/layout/NameandTitleOrganizationalChart" loCatId="hierarchy" qsTypeId="urn:microsoft.com/office/officeart/2005/8/quickstyle/simple1" qsCatId="simple" csTypeId="urn:microsoft.com/office/officeart/2005/8/colors/accent0_3" csCatId="mainScheme" phldr="1"/>
      <dgm:spPr/>
      <dgm:t>
        <a:bodyPr/>
        <a:lstStyle/>
        <a:p>
          <a:endParaRPr lang="es-CL"/>
        </a:p>
      </dgm:t>
    </dgm:pt>
    <dgm:pt modelId="{5E1C1F01-F65E-49AB-8633-910693DED613}">
      <dgm:prSet phldrT="[Texto]"/>
      <dgm:spPr/>
      <dgm:t>
        <a:bodyPr/>
        <a:lstStyle/>
        <a:p>
          <a:r>
            <a:rPr lang="es-CL" dirty="0"/>
            <a:t>Rubro de empresa</a:t>
          </a:r>
        </a:p>
      </dgm:t>
    </dgm:pt>
    <dgm:pt modelId="{515CC8E7-F5B2-4EB4-B16D-71C05D78C25A}" type="parTrans" cxnId="{B9D94A4F-3BBF-40E5-9BC1-0BCC49D0E2DE}">
      <dgm:prSet/>
      <dgm:spPr/>
      <dgm:t>
        <a:bodyPr/>
        <a:lstStyle/>
        <a:p>
          <a:endParaRPr lang="es-CL"/>
        </a:p>
      </dgm:t>
    </dgm:pt>
    <dgm:pt modelId="{A2A8976A-D07D-4DAE-BA8F-10D5ED3F2E2F}" type="sibTrans" cxnId="{B9D94A4F-3BBF-40E5-9BC1-0BCC49D0E2DE}">
      <dgm:prSet custT="1"/>
      <dgm:spPr/>
      <dgm:t>
        <a:bodyPr/>
        <a:lstStyle/>
        <a:p>
          <a:r>
            <a:rPr lang="es-CL" sz="1400" dirty="0"/>
            <a:t>Filtro por rubro </a:t>
          </a:r>
        </a:p>
      </dgm:t>
    </dgm:pt>
    <dgm:pt modelId="{8CD4860E-AC3E-4362-9EEE-3F8E900F477B}">
      <dgm:prSet phldrT="[Texto]"/>
      <dgm:spPr/>
      <dgm:t>
        <a:bodyPr/>
        <a:lstStyle/>
        <a:p>
          <a:r>
            <a:rPr lang="es-CL" dirty="0"/>
            <a:t>Lista Empresas</a:t>
          </a:r>
        </a:p>
      </dgm:t>
    </dgm:pt>
    <dgm:pt modelId="{8F661C17-807D-4A3D-AA4B-D6BC9D599F0F}" type="parTrans" cxnId="{44AF3177-E198-4F65-8FED-8B54B5B00AA0}">
      <dgm:prSet/>
      <dgm:spPr/>
      <dgm:t>
        <a:bodyPr/>
        <a:lstStyle/>
        <a:p>
          <a:endParaRPr lang="es-CL"/>
        </a:p>
      </dgm:t>
    </dgm:pt>
    <dgm:pt modelId="{DFDF8BF0-E8A0-41EF-B62E-DBDFA45BA8E5}" type="sibTrans" cxnId="{44AF3177-E198-4F65-8FED-8B54B5B00AA0}">
      <dgm:prSet custT="1"/>
      <dgm:spPr/>
      <dgm:t>
        <a:bodyPr/>
        <a:lstStyle/>
        <a:p>
          <a:pPr algn="l"/>
          <a:r>
            <a:rPr lang="es-CL" sz="1400" dirty="0"/>
            <a:t>Nombre de la empresa</a:t>
          </a:r>
        </a:p>
      </dgm:t>
    </dgm:pt>
    <dgm:pt modelId="{CD450229-4546-42C1-9AC0-5A30D124871A}">
      <dgm:prSet phldrT="[Texto]"/>
      <dgm:spPr/>
      <dgm:t>
        <a:bodyPr/>
        <a:lstStyle/>
        <a:p>
          <a:r>
            <a:rPr lang="es-CL" dirty="0"/>
            <a:t>Catálogo</a:t>
          </a:r>
        </a:p>
      </dgm:t>
    </dgm:pt>
    <dgm:pt modelId="{2A0FBEC5-9898-425E-A9C0-17ECCB5B8C5C}" type="parTrans" cxnId="{1B3833B1-479B-4557-B612-ABACF1B16791}">
      <dgm:prSet/>
      <dgm:spPr/>
      <dgm:t>
        <a:bodyPr/>
        <a:lstStyle/>
        <a:p>
          <a:endParaRPr lang="es-CL"/>
        </a:p>
      </dgm:t>
    </dgm:pt>
    <dgm:pt modelId="{11BE42C8-7E37-42B1-A0CE-978613B0DCBA}" type="sibTrans" cxnId="{1B3833B1-479B-4557-B612-ABACF1B16791}">
      <dgm:prSet custT="1"/>
      <dgm:spPr/>
      <dgm:t>
        <a:bodyPr/>
        <a:lstStyle/>
        <a:p>
          <a:pPr algn="l"/>
          <a:r>
            <a:rPr lang="es-CL" sz="1400" dirty="0"/>
            <a:t>Lista de los productos que ofrece la empresa</a:t>
          </a:r>
        </a:p>
      </dgm:t>
    </dgm:pt>
    <dgm:pt modelId="{93FF5F20-5C59-4575-B274-26F64828DED2}">
      <dgm:prSet phldrT="[Texto]"/>
      <dgm:spPr/>
      <dgm:t>
        <a:bodyPr/>
        <a:lstStyle/>
        <a:p>
          <a:r>
            <a:rPr lang="es-CL" dirty="0"/>
            <a:t>Zona de empresas</a:t>
          </a:r>
        </a:p>
      </dgm:t>
    </dgm:pt>
    <dgm:pt modelId="{F8A8239A-0EFA-4339-87E5-2765EE5B50FB}" type="parTrans" cxnId="{1E2BA16A-7888-4FE1-9802-49BC075C2A0F}">
      <dgm:prSet/>
      <dgm:spPr/>
      <dgm:t>
        <a:bodyPr/>
        <a:lstStyle/>
        <a:p>
          <a:endParaRPr lang="es-CL"/>
        </a:p>
      </dgm:t>
    </dgm:pt>
    <dgm:pt modelId="{2E0DC2F4-0AC8-4029-A5F8-55DBE9419452}" type="sibTrans" cxnId="{1E2BA16A-7888-4FE1-9802-49BC075C2A0F}">
      <dgm:prSet custT="1"/>
      <dgm:spPr/>
      <dgm:t>
        <a:bodyPr/>
        <a:lstStyle/>
        <a:p>
          <a:r>
            <a:rPr lang="es-CL" sz="1400" dirty="0"/>
            <a:t>Filtro por Ubicación</a:t>
          </a:r>
        </a:p>
      </dgm:t>
    </dgm:pt>
    <dgm:pt modelId="{3161C65C-63C7-4DA2-83C4-393C78318602}">
      <dgm:prSet phldrT="[Texto]"/>
      <dgm:spPr/>
      <dgm:t>
        <a:bodyPr/>
        <a:lstStyle/>
        <a:p>
          <a:r>
            <a:rPr lang="es-CL" dirty="0"/>
            <a:t>Rubro</a:t>
          </a:r>
        </a:p>
      </dgm:t>
    </dgm:pt>
    <dgm:pt modelId="{61862A2D-BE5F-4BB4-A464-F5BAA2253D14}" type="parTrans" cxnId="{1254484E-65A1-4587-A472-EEA664127992}">
      <dgm:prSet/>
      <dgm:spPr/>
      <dgm:t>
        <a:bodyPr/>
        <a:lstStyle/>
        <a:p>
          <a:endParaRPr lang="es-CL"/>
        </a:p>
      </dgm:t>
    </dgm:pt>
    <dgm:pt modelId="{82C51138-0594-47F2-A838-4B3EDBDB0685}" type="sibTrans" cxnId="{1254484E-65A1-4587-A472-EEA664127992}">
      <dgm:prSet custT="1"/>
      <dgm:spPr/>
      <dgm:t>
        <a:bodyPr/>
        <a:lstStyle/>
        <a:p>
          <a:pPr algn="l"/>
          <a:r>
            <a:rPr lang="es-CL" sz="1400" dirty="0"/>
            <a:t>Rubro de la empresa</a:t>
          </a:r>
        </a:p>
      </dgm:t>
    </dgm:pt>
    <dgm:pt modelId="{7D293DBE-AC4E-40E0-9BFB-44E3C6DD6193}">
      <dgm:prSet phldrT="[Texto]"/>
      <dgm:spPr/>
      <dgm:t>
        <a:bodyPr/>
        <a:lstStyle/>
        <a:p>
          <a:r>
            <a:rPr lang="es-CL" dirty="0"/>
            <a:t>Catálogo</a:t>
          </a:r>
        </a:p>
      </dgm:t>
    </dgm:pt>
    <dgm:pt modelId="{9AE61A42-5F31-4751-A4DD-2A12CE5E038A}" type="parTrans" cxnId="{4B209FB5-6898-4EAC-9004-9C717BBC747F}">
      <dgm:prSet/>
      <dgm:spPr/>
      <dgm:t>
        <a:bodyPr/>
        <a:lstStyle/>
        <a:p>
          <a:endParaRPr lang="es-CL"/>
        </a:p>
      </dgm:t>
    </dgm:pt>
    <dgm:pt modelId="{75022777-B08D-4575-ACD6-C846B203F8AE}" type="sibTrans" cxnId="{4B209FB5-6898-4EAC-9004-9C717BBC747F}">
      <dgm:prSet/>
      <dgm:spPr/>
      <dgm:t>
        <a:bodyPr/>
        <a:lstStyle/>
        <a:p>
          <a:pPr algn="l"/>
          <a:r>
            <a:rPr lang="es-CL" dirty="0"/>
            <a:t>Lista de los productos que ofrece la empresa</a:t>
          </a:r>
        </a:p>
      </dgm:t>
    </dgm:pt>
    <dgm:pt modelId="{90AF5C66-8AAA-4780-A67E-EAC159BB7CEB}">
      <dgm:prSet/>
      <dgm:spPr/>
      <dgm:t>
        <a:bodyPr/>
        <a:lstStyle/>
        <a:p>
          <a:r>
            <a:rPr lang="es-CL" dirty="0"/>
            <a:t>Ubicación</a:t>
          </a:r>
        </a:p>
      </dgm:t>
    </dgm:pt>
    <dgm:pt modelId="{B322F5FA-79B3-470A-A0A3-40C34080D007}" type="parTrans" cxnId="{67F0C09F-1235-4021-9EE8-6F2CDAC7E5A5}">
      <dgm:prSet/>
      <dgm:spPr/>
      <dgm:t>
        <a:bodyPr/>
        <a:lstStyle/>
        <a:p>
          <a:endParaRPr lang="es-CL"/>
        </a:p>
      </dgm:t>
    </dgm:pt>
    <dgm:pt modelId="{FFE14A28-5E0E-4327-B9ED-340DC71EBA4C}" type="sibTrans" cxnId="{67F0C09F-1235-4021-9EE8-6F2CDAC7E5A5}">
      <dgm:prSet custT="1"/>
      <dgm:spPr/>
      <dgm:t>
        <a:bodyPr/>
        <a:lstStyle/>
        <a:p>
          <a:pPr algn="l"/>
          <a:r>
            <a:rPr lang="es-CL" sz="1400" b="0" dirty="0"/>
            <a:t>Ubicación de la empresa </a:t>
          </a:r>
        </a:p>
      </dgm:t>
    </dgm:pt>
    <dgm:pt modelId="{383770C4-0CA6-49D8-8635-17CF59F02606}">
      <dgm:prSet/>
      <dgm:spPr/>
      <dgm:t>
        <a:bodyPr/>
        <a:lstStyle/>
        <a:p>
          <a:r>
            <a:rPr lang="es-CL" dirty="0"/>
            <a:t>Ubicación</a:t>
          </a:r>
        </a:p>
      </dgm:t>
    </dgm:pt>
    <dgm:pt modelId="{76876B23-9E35-4FEC-B5B9-4384927FA401}" type="parTrans" cxnId="{DE42375F-16CD-413C-B821-351169B37F1A}">
      <dgm:prSet/>
      <dgm:spPr/>
      <dgm:t>
        <a:bodyPr/>
        <a:lstStyle/>
        <a:p>
          <a:endParaRPr lang="es-CL"/>
        </a:p>
      </dgm:t>
    </dgm:pt>
    <dgm:pt modelId="{9DA30198-274A-4EBA-A1D8-C2F2F700017F}" type="sibTrans" cxnId="{DE42375F-16CD-413C-B821-351169B37F1A}">
      <dgm:prSet custT="1"/>
      <dgm:spPr/>
      <dgm:t>
        <a:bodyPr/>
        <a:lstStyle/>
        <a:p>
          <a:pPr algn="l"/>
          <a:r>
            <a:rPr lang="es-CL" sz="1400" dirty="0"/>
            <a:t>Ubicación de la empresa</a:t>
          </a:r>
        </a:p>
      </dgm:t>
    </dgm:pt>
    <dgm:pt modelId="{B1B67565-9271-471F-AAC6-0770AA77B839}">
      <dgm:prSet/>
      <dgm:spPr/>
      <dgm:t>
        <a:bodyPr/>
        <a:lstStyle/>
        <a:p>
          <a:r>
            <a:rPr lang="es-CL" dirty="0"/>
            <a:t>Contacto</a:t>
          </a:r>
        </a:p>
      </dgm:t>
    </dgm:pt>
    <dgm:pt modelId="{58068E8D-331F-49DA-A071-3F3DFF85E079}" type="parTrans" cxnId="{57BFEF3B-31DF-4EA5-94CF-2E82CE3F3031}">
      <dgm:prSet/>
      <dgm:spPr/>
      <dgm:t>
        <a:bodyPr/>
        <a:lstStyle/>
        <a:p>
          <a:endParaRPr lang="es-CL"/>
        </a:p>
      </dgm:t>
    </dgm:pt>
    <dgm:pt modelId="{D50C65A1-DB53-4412-B64E-39732BD62138}" type="sibTrans" cxnId="{57BFEF3B-31DF-4EA5-94CF-2E82CE3F3031}">
      <dgm:prSet custT="1"/>
      <dgm:spPr/>
      <dgm:t>
        <a:bodyPr/>
        <a:lstStyle/>
        <a:p>
          <a:pPr algn="l"/>
          <a:r>
            <a:rPr lang="es-CL" sz="1400" dirty="0"/>
            <a:t>Contacto de la empresa</a:t>
          </a:r>
        </a:p>
      </dgm:t>
    </dgm:pt>
    <dgm:pt modelId="{1841FD96-7F7B-4CD7-AFBB-80D8A29F99F2}">
      <dgm:prSet/>
      <dgm:spPr/>
      <dgm:t>
        <a:bodyPr/>
        <a:lstStyle/>
        <a:p>
          <a:r>
            <a:rPr lang="es-CL" dirty="0"/>
            <a:t>Contacto</a:t>
          </a:r>
        </a:p>
      </dgm:t>
    </dgm:pt>
    <dgm:pt modelId="{DCE0BAFD-52B7-45B0-9786-8CC8D5E3B925}" type="parTrans" cxnId="{39880517-70C7-4DFA-8FC8-C39731CF1C65}">
      <dgm:prSet/>
      <dgm:spPr/>
      <dgm:t>
        <a:bodyPr/>
        <a:lstStyle/>
        <a:p>
          <a:endParaRPr lang="es-CL"/>
        </a:p>
      </dgm:t>
    </dgm:pt>
    <dgm:pt modelId="{A9A0E9FA-2532-40B6-A5CF-16BAC90612CE}" type="sibTrans" cxnId="{39880517-70C7-4DFA-8FC8-C39731CF1C65}">
      <dgm:prSet custT="1"/>
      <dgm:spPr/>
      <dgm:t>
        <a:bodyPr/>
        <a:lstStyle/>
        <a:p>
          <a:pPr algn="l"/>
          <a:r>
            <a:rPr lang="es-CL" sz="1400" dirty="0"/>
            <a:t>Contacto de la empresa</a:t>
          </a:r>
        </a:p>
      </dgm:t>
    </dgm:pt>
    <dgm:pt modelId="{B6D5AE5F-B9FD-4FA2-83DE-0282734F9B80}" type="pres">
      <dgm:prSet presAssocID="{FBF3A572-B55F-4AB5-B408-7F2DB81A4B82}" presName="hierChild1" presStyleCnt="0">
        <dgm:presLayoutVars>
          <dgm:orgChart val="1"/>
          <dgm:chPref val="1"/>
          <dgm:dir/>
          <dgm:animOne val="branch"/>
          <dgm:animLvl val="lvl"/>
          <dgm:resizeHandles/>
        </dgm:presLayoutVars>
      </dgm:prSet>
      <dgm:spPr/>
    </dgm:pt>
    <dgm:pt modelId="{90D45654-954B-4635-B2DE-FB13D50AA47C}" type="pres">
      <dgm:prSet presAssocID="{5E1C1F01-F65E-49AB-8633-910693DED613}" presName="hierRoot1" presStyleCnt="0">
        <dgm:presLayoutVars>
          <dgm:hierBranch val="init"/>
        </dgm:presLayoutVars>
      </dgm:prSet>
      <dgm:spPr/>
    </dgm:pt>
    <dgm:pt modelId="{80641980-BBF9-487E-AE0D-A140CCF98EC2}" type="pres">
      <dgm:prSet presAssocID="{5E1C1F01-F65E-49AB-8633-910693DED613}" presName="rootComposite1" presStyleCnt="0"/>
      <dgm:spPr/>
    </dgm:pt>
    <dgm:pt modelId="{DAC22771-902F-4D42-B042-68C30F648E94}" type="pres">
      <dgm:prSet presAssocID="{5E1C1F01-F65E-49AB-8633-910693DED613}" presName="rootText1" presStyleLbl="node0" presStyleIdx="0" presStyleCnt="2" custScaleX="144193" custLinFactNeighborX="2498" custLinFactNeighborY="-24023">
        <dgm:presLayoutVars>
          <dgm:chMax/>
          <dgm:chPref val="3"/>
        </dgm:presLayoutVars>
      </dgm:prSet>
      <dgm:spPr/>
    </dgm:pt>
    <dgm:pt modelId="{F81AD401-03AA-4F77-BB34-8B8B18FA9632}" type="pres">
      <dgm:prSet presAssocID="{5E1C1F01-F65E-49AB-8633-910693DED613}" presName="titleText1" presStyleLbl="fgAcc0" presStyleIdx="0" presStyleCnt="2" custScaleX="136573" custScaleY="154972" custLinFactNeighborX="-1415" custLinFactNeighborY="-10996">
        <dgm:presLayoutVars>
          <dgm:chMax val="0"/>
          <dgm:chPref val="0"/>
        </dgm:presLayoutVars>
      </dgm:prSet>
      <dgm:spPr/>
    </dgm:pt>
    <dgm:pt modelId="{F6D6F6DC-4864-4F42-A493-7E8D78E0252B}" type="pres">
      <dgm:prSet presAssocID="{5E1C1F01-F65E-49AB-8633-910693DED613}" presName="rootConnector1" presStyleLbl="node1" presStyleIdx="0" presStyleCnt="8"/>
      <dgm:spPr/>
    </dgm:pt>
    <dgm:pt modelId="{374616C3-EF96-488B-8361-F1F3B8C6C947}" type="pres">
      <dgm:prSet presAssocID="{5E1C1F01-F65E-49AB-8633-910693DED613}" presName="hierChild2" presStyleCnt="0"/>
      <dgm:spPr/>
    </dgm:pt>
    <dgm:pt modelId="{B3EC60FE-EC02-4DDE-9C30-E3CB36B18E6B}" type="pres">
      <dgm:prSet presAssocID="{8F661C17-807D-4A3D-AA4B-D6BC9D599F0F}" presName="Name37" presStyleLbl="parChTrans1D2" presStyleIdx="0" presStyleCnt="8"/>
      <dgm:spPr/>
    </dgm:pt>
    <dgm:pt modelId="{F528B31F-9F10-4896-89E2-517B8BFC9E3F}" type="pres">
      <dgm:prSet presAssocID="{8CD4860E-AC3E-4362-9EEE-3F8E900F477B}" presName="hierRoot2" presStyleCnt="0">
        <dgm:presLayoutVars>
          <dgm:hierBranch val="init"/>
        </dgm:presLayoutVars>
      </dgm:prSet>
      <dgm:spPr/>
    </dgm:pt>
    <dgm:pt modelId="{42DFC5A4-F131-4F4E-A4C6-33412B6A8122}" type="pres">
      <dgm:prSet presAssocID="{8CD4860E-AC3E-4362-9EEE-3F8E900F477B}" presName="rootComposite" presStyleCnt="0"/>
      <dgm:spPr/>
    </dgm:pt>
    <dgm:pt modelId="{83E37459-B771-40F6-83BE-89C626480568}" type="pres">
      <dgm:prSet presAssocID="{8CD4860E-AC3E-4362-9EEE-3F8E900F477B}" presName="rootText" presStyleLbl="node1" presStyleIdx="0" presStyleCnt="8" custScaleY="117105" custLinFactNeighborX="-269" custLinFactNeighborY="-6619">
        <dgm:presLayoutVars>
          <dgm:chMax/>
          <dgm:chPref val="3"/>
        </dgm:presLayoutVars>
      </dgm:prSet>
      <dgm:spPr/>
    </dgm:pt>
    <dgm:pt modelId="{0773D9EE-652D-4A01-BAEB-81F97B7E3E58}" type="pres">
      <dgm:prSet presAssocID="{8CD4860E-AC3E-4362-9EEE-3F8E900F477B}" presName="titleText2" presStyleLbl="fgAcc1" presStyleIdx="0" presStyleCnt="8" custScaleX="89856" custScaleY="508685" custLinFactY="99494" custLinFactNeighborX="-2851" custLinFactNeighborY="100000">
        <dgm:presLayoutVars>
          <dgm:chMax val="0"/>
          <dgm:chPref val="0"/>
        </dgm:presLayoutVars>
      </dgm:prSet>
      <dgm:spPr/>
    </dgm:pt>
    <dgm:pt modelId="{042168D5-11FA-4D87-BDB4-A61C3DC283FD}" type="pres">
      <dgm:prSet presAssocID="{8CD4860E-AC3E-4362-9EEE-3F8E900F477B}" presName="rootConnector" presStyleLbl="node2" presStyleIdx="0" presStyleCnt="0"/>
      <dgm:spPr/>
    </dgm:pt>
    <dgm:pt modelId="{033336A5-3CF9-4422-8EC7-176D7197CFBF}" type="pres">
      <dgm:prSet presAssocID="{8CD4860E-AC3E-4362-9EEE-3F8E900F477B}" presName="hierChild4" presStyleCnt="0"/>
      <dgm:spPr/>
    </dgm:pt>
    <dgm:pt modelId="{5E29B591-7BAE-4F3F-AE40-7A1B49563301}" type="pres">
      <dgm:prSet presAssocID="{8CD4860E-AC3E-4362-9EEE-3F8E900F477B}" presName="hierChild5" presStyleCnt="0"/>
      <dgm:spPr/>
    </dgm:pt>
    <dgm:pt modelId="{B8265044-2E5D-4C26-8F5A-568943721667}" type="pres">
      <dgm:prSet presAssocID="{2A0FBEC5-9898-425E-A9C0-17ECCB5B8C5C}" presName="Name37" presStyleLbl="parChTrans1D2" presStyleIdx="1" presStyleCnt="8"/>
      <dgm:spPr/>
    </dgm:pt>
    <dgm:pt modelId="{E7B01F28-5EA9-4FE1-A90A-3084B68CABF3}" type="pres">
      <dgm:prSet presAssocID="{CD450229-4546-42C1-9AC0-5A30D124871A}" presName="hierRoot2" presStyleCnt="0">
        <dgm:presLayoutVars>
          <dgm:hierBranch val="init"/>
        </dgm:presLayoutVars>
      </dgm:prSet>
      <dgm:spPr/>
    </dgm:pt>
    <dgm:pt modelId="{9D8F9D8E-AC66-4F57-8224-AE084B904B59}" type="pres">
      <dgm:prSet presAssocID="{CD450229-4546-42C1-9AC0-5A30D124871A}" presName="rootComposite" presStyleCnt="0"/>
      <dgm:spPr/>
    </dgm:pt>
    <dgm:pt modelId="{7226C26E-E3CC-4340-A832-14E3C93B7A1F}" type="pres">
      <dgm:prSet presAssocID="{CD450229-4546-42C1-9AC0-5A30D124871A}" presName="rootText" presStyleLbl="node1" presStyleIdx="1" presStyleCnt="8" custScaleY="112439" custLinFactNeighborX="11362" custLinFactNeighborY="-5589">
        <dgm:presLayoutVars>
          <dgm:chMax/>
          <dgm:chPref val="3"/>
        </dgm:presLayoutVars>
      </dgm:prSet>
      <dgm:spPr/>
    </dgm:pt>
    <dgm:pt modelId="{E46DD6DE-9007-48F1-AD8E-6E76314AD887}" type="pres">
      <dgm:prSet presAssocID="{CD450229-4546-42C1-9AC0-5A30D124871A}" presName="titleText2" presStyleLbl="fgAcc1" presStyleIdx="1" presStyleCnt="8" custScaleX="95978" custScaleY="514566" custLinFactY="94642" custLinFactNeighborX="8493" custLinFactNeighborY="100000">
        <dgm:presLayoutVars>
          <dgm:chMax val="0"/>
          <dgm:chPref val="0"/>
        </dgm:presLayoutVars>
      </dgm:prSet>
      <dgm:spPr/>
    </dgm:pt>
    <dgm:pt modelId="{545BC5BA-309F-474E-A1CF-5B25A27EEAB6}" type="pres">
      <dgm:prSet presAssocID="{CD450229-4546-42C1-9AC0-5A30D124871A}" presName="rootConnector" presStyleLbl="node2" presStyleIdx="0" presStyleCnt="0"/>
      <dgm:spPr/>
    </dgm:pt>
    <dgm:pt modelId="{74993F49-6897-4AA2-A9A9-81E181197A79}" type="pres">
      <dgm:prSet presAssocID="{CD450229-4546-42C1-9AC0-5A30D124871A}" presName="hierChild4" presStyleCnt="0"/>
      <dgm:spPr/>
    </dgm:pt>
    <dgm:pt modelId="{ABE6E42E-4A31-4337-B9F9-F2B8339B94B4}" type="pres">
      <dgm:prSet presAssocID="{CD450229-4546-42C1-9AC0-5A30D124871A}" presName="hierChild5" presStyleCnt="0"/>
      <dgm:spPr/>
    </dgm:pt>
    <dgm:pt modelId="{6265E344-D6B5-404B-9F16-CA6300A38891}" type="pres">
      <dgm:prSet presAssocID="{B322F5FA-79B3-470A-A0A3-40C34080D007}" presName="Name37" presStyleLbl="parChTrans1D2" presStyleIdx="2" presStyleCnt="8"/>
      <dgm:spPr/>
    </dgm:pt>
    <dgm:pt modelId="{5372093F-3AD5-4BD3-BA41-BE82DB7CFA6C}" type="pres">
      <dgm:prSet presAssocID="{90AF5C66-8AAA-4780-A67E-EAC159BB7CEB}" presName="hierRoot2" presStyleCnt="0">
        <dgm:presLayoutVars>
          <dgm:hierBranch val="init"/>
        </dgm:presLayoutVars>
      </dgm:prSet>
      <dgm:spPr/>
    </dgm:pt>
    <dgm:pt modelId="{03A02670-E4A6-4F35-B211-010FB52A3109}" type="pres">
      <dgm:prSet presAssocID="{90AF5C66-8AAA-4780-A67E-EAC159BB7CEB}" presName="rootComposite" presStyleCnt="0"/>
      <dgm:spPr/>
    </dgm:pt>
    <dgm:pt modelId="{DC8A7A89-4B52-4FC4-8CEB-295877C09477}" type="pres">
      <dgm:prSet presAssocID="{90AF5C66-8AAA-4780-A67E-EAC159BB7CEB}" presName="rootText" presStyleLbl="node1" presStyleIdx="2" presStyleCnt="8" custLinFactNeighborX="6286" custLinFactNeighborY="2268">
        <dgm:presLayoutVars>
          <dgm:chMax/>
          <dgm:chPref val="3"/>
        </dgm:presLayoutVars>
      </dgm:prSet>
      <dgm:spPr/>
    </dgm:pt>
    <dgm:pt modelId="{CE8A3819-24A7-4AFB-8334-872B398189CE}" type="pres">
      <dgm:prSet presAssocID="{90AF5C66-8AAA-4780-A67E-EAC159BB7CEB}" presName="titleText2" presStyleLbl="fgAcc1" presStyleIdx="2" presStyleCnt="8" custScaleX="99062" custScaleY="482293" custLinFactY="96448" custLinFactNeighborX="2474" custLinFactNeighborY="100000">
        <dgm:presLayoutVars>
          <dgm:chMax val="0"/>
          <dgm:chPref val="0"/>
        </dgm:presLayoutVars>
      </dgm:prSet>
      <dgm:spPr/>
    </dgm:pt>
    <dgm:pt modelId="{B7C31EB5-CAF1-4E88-9909-6CACFAAEEA31}" type="pres">
      <dgm:prSet presAssocID="{90AF5C66-8AAA-4780-A67E-EAC159BB7CEB}" presName="rootConnector" presStyleLbl="node2" presStyleIdx="0" presStyleCnt="0"/>
      <dgm:spPr/>
    </dgm:pt>
    <dgm:pt modelId="{899D9A28-0DB7-4A8C-9C04-FFC73CD497DA}" type="pres">
      <dgm:prSet presAssocID="{90AF5C66-8AAA-4780-A67E-EAC159BB7CEB}" presName="hierChild4" presStyleCnt="0"/>
      <dgm:spPr/>
    </dgm:pt>
    <dgm:pt modelId="{10985A46-A540-4014-A0AE-15DCCB61D71F}" type="pres">
      <dgm:prSet presAssocID="{90AF5C66-8AAA-4780-A67E-EAC159BB7CEB}" presName="hierChild5" presStyleCnt="0"/>
      <dgm:spPr/>
    </dgm:pt>
    <dgm:pt modelId="{EF052243-AB4A-4F08-B5EB-04FF4EF314B9}" type="pres">
      <dgm:prSet presAssocID="{58068E8D-331F-49DA-A071-3F3DFF85E079}" presName="Name37" presStyleLbl="parChTrans1D2" presStyleIdx="3" presStyleCnt="8"/>
      <dgm:spPr/>
    </dgm:pt>
    <dgm:pt modelId="{71237DA0-E513-45CB-864A-EFF5135611FB}" type="pres">
      <dgm:prSet presAssocID="{B1B67565-9271-471F-AAC6-0770AA77B839}" presName="hierRoot2" presStyleCnt="0">
        <dgm:presLayoutVars>
          <dgm:hierBranch val="init"/>
        </dgm:presLayoutVars>
      </dgm:prSet>
      <dgm:spPr/>
    </dgm:pt>
    <dgm:pt modelId="{66C547DC-CE17-4ABA-A2DC-6BD8ABDBB1C5}" type="pres">
      <dgm:prSet presAssocID="{B1B67565-9271-471F-AAC6-0770AA77B839}" presName="rootComposite" presStyleCnt="0"/>
      <dgm:spPr/>
    </dgm:pt>
    <dgm:pt modelId="{BC4F8FE1-51A1-42CD-90C0-764C79FC5DF0}" type="pres">
      <dgm:prSet presAssocID="{B1B67565-9271-471F-AAC6-0770AA77B839}" presName="rootText" presStyleLbl="node1" presStyleIdx="3" presStyleCnt="8">
        <dgm:presLayoutVars>
          <dgm:chMax/>
          <dgm:chPref val="3"/>
        </dgm:presLayoutVars>
      </dgm:prSet>
      <dgm:spPr/>
    </dgm:pt>
    <dgm:pt modelId="{716A2F50-B8D0-428A-A237-204A13EAB505}" type="pres">
      <dgm:prSet presAssocID="{B1B67565-9271-471F-AAC6-0770AA77B839}" presName="titleText2" presStyleLbl="fgAcc1" presStyleIdx="3" presStyleCnt="8" custScaleY="536222" custLinFactY="100000" custLinFactNeighborX="1396" custLinFactNeighborY="149416">
        <dgm:presLayoutVars>
          <dgm:chMax val="0"/>
          <dgm:chPref val="0"/>
        </dgm:presLayoutVars>
      </dgm:prSet>
      <dgm:spPr/>
    </dgm:pt>
    <dgm:pt modelId="{CCD3500A-55FC-467C-8082-A0F83E6C0611}" type="pres">
      <dgm:prSet presAssocID="{B1B67565-9271-471F-AAC6-0770AA77B839}" presName="rootConnector" presStyleLbl="node2" presStyleIdx="0" presStyleCnt="0"/>
      <dgm:spPr/>
    </dgm:pt>
    <dgm:pt modelId="{BC860B58-41AA-4C22-9483-5036DD727C44}" type="pres">
      <dgm:prSet presAssocID="{B1B67565-9271-471F-AAC6-0770AA77B839}" presName="hierChild4" presStyleCnt="0"/>
      <dgm:spPr/>
    </dgm:pt>
    <dgm:pt modelId="{0EEE5E94-B289-41BC-BAA5-61EBDBA7A5C5}" type="pres">
      <dgm:prSet presAssocID="{B1B67565-9271-471F-AAC6-0770AA77B839}" presName="hierChild5" presStyleCnt="0"/>
      <dgm:spPr/>
    </dgm:pt>
    <dgm:pt modelId="{C1E20C3F-4882-405C-8E2C-8894BB9A221E}" type="pres">
      <dgm:prSet presAssocID="{5E1C1F01-F65E-49AB-8633-910693DED613}" presName="hierChild3" presStyleCnt="0"/>
      <dgm:spPr/>
    </dgm:pt>
    <dgm:pt modelId="{B1DEBFC7-658C-4DB6-A369-3E78A2FC93D1}" type="pres">
      <dgm:prSet presAssocID="{93FF5F20-5C59-4575-B274-26F64828DED2}" presName="hierRoot1" presStyleCnt="0">
        <dgm:presLayoutVars>
          <dgm:hierBranch val="init"/>
        </dgm:presLayoutVars>
      </dgm:prSet>
      <dgm:spPr/>
    </dgm:pt>
    <dgm:pt modelId="{359BA6CD-F139-4A10-A818-B32D7AFE4066}" type="pres">
      <dgm:prSet presAssocID="{93FF5F20-5C59-4575-B274-26F64828DED2}" presName="rootComposite1" presStyleCnt="0"/>
      <dgm:spPr/>
    </dgm:pt>
    <dgm:pt modelId="{ED7DAD86-237D-46DD-896C-90B2D8CA1126}" type="pres">
      <dgm:prSet presAssocID="{93FF5F20-5C59-4575-B274-26F64828DED2}" presName="rootText1" presStyleLbl="node0" presStyleIdx="1" presStyleCnt="2" custScaleX="112629" custScaleY="135403" custLinFactNeighborY="-6322">
        <dgm:presLayoutVars>
          <dgm:chMax/>
          <dgm:chPref val="3"/>
        </dgm:presLayoutVars>
      </dgm:prSet>
      <dgm:spPr/>
    </dgm:pt>
    <dgm:pt modelId="{3754CFAE-8412-4A6B-BCA7-A0DDC4D176AC}" type="pres">
      <dgm:prSet presAssocID="{93FF5F20-5C59-4575-B274-26F64828DED2}" presName="titleText1" presStyleLbl="fgAcc0" presStyleIdx="1" presStyleCnt="2" custScaleX="165706" custScaleY="108867">
        <dgm:presLayoutVars>
          <dgm:chMax val="0"/>
          <dgm:chPref val="0"/>
        </dgm:presLayoutVars>
      </dgm:prSet>
      <dgm:spPr/>
    </dgm:pt>
    <dgm:pt modelId="{F3EDDD68-3F39-40ED-8D6F-A6BD045644A2}" type="pres">
      <dgm:prSet presAssocID="{93FF5F20-5C59-4575-B274-26F64828DED2}" presName="rootConnector1" presStyleLbl="node1" presStyleIdx="3" presStyleCnt="8"/>
      <dgm:spPr/>
    </dgm:pt>
    <dgm:pt modelId="{B0D67288-7F7C-4012-ACEB-2953DBAF19F5}" type="pres">
      <dgm:prSet presAssocID="{93FF5F20-5C59-4575-B274-26F64828DED2}" presName="hierChild2" presStyleCnt="0"/>
      <dgm:spPr/>
    </dgm:pt>
    <dgm:pt modelId="{5760A5C9-9760-42AA-935A-57CC9B35CFC7}" type="pres">
      <dgm:prSet presAssocID="{61862A2D-BE5F-4BB4-A464-F5BAA2253D14}" presName="Name37" presStyleLbl="parChTrans1D2" presStyleIdx="4" presStyleCnt="8"/>
      <dgm:spPr/>
    </dgm:pt>
    <dgm:pt modelId="{32BB89EB-58E3-45E4-800C-260F81ABC07D}" type="pres">
      <dgm:prSet presAssocID="{3161C65C-63C7-4DA2-83C4-393C78318602}" presName="hierRoot2" presStyleCnt="0">
        <dgm:presLayoutVars>
          <dgm:hierBranch val="init"/>
        </dgm:presLayoutVars>
      </dgm:prSet>
      <dgm:spPr/>
    </dgm:pt>
    <dgm:pt modelId="{E71EC33B-0EDF-4348-990E-5F9BF8AC5064}" type="pres">
      <dgm:prSet presAssocID="{3161C65C-63C7-4DA2-83C4-393C78318602}" presName="rootComposite" presStyleCnt="0"/>
      <dgm:spPr/>
    </dgm:pt>
    <dgm:pt modelId="{7F1FFA7D-9AED-42E5-9D0C-6A616C005BAB}" type="pres">
      <dgm:prSet presAssocID="{3161C65C-63C7-4DA2-83C4-393C78318602}" presName="rootText" presStyleLbl="node1" presStyleIdx="4" presStyleCnt="8">
        <dgm:presLayoutVars>
          <dgm:chMax/>
          <dgm:chPref val="3"/>
        </dgm:presLayoutVars>
      </dgm:prSet>
      <dgm:spPr/>
    </dgm:pt>
    <dgm:pt modelId="{A9BD1914-86CB-4582-B060-5158A40B4291}" type="pres">
      <dgm:prSet presAssocID="{3161C65C-63C7-4DA2-83C4-393C78318602}" presName="titleText2" presStyleLbl="fgAcc1" presStyleIdx="4" presStyleCnt="8" custScaleY="518064" custLinFactY="96521" custLinFactNeighborX="8218" custLinFactNeighborY="100000">
        <dgm:presLayoutVars>
          <dgm:chMax val="0"/>
          <dgm:chPref val="0"/>
        </dgm:presLayoutVars>
      </dgm:prSet>
      <dgm:spPr/>
    </dgm:pt>
    <dgm:pt modelId="{A1609D3C-B20D-4695-8F03-41A410DE20B7}" type="pres">
      <dgm:prSet presAssocID="{3161C65C-63C7-4DA2-83C4-393C78318602}" presName="rootConnector" presStyleLbl="node2" presStyleIdx="0" presStyleCnt="0"/>
      <dgm:spPr/>
    </dgm:pt>
    <dgm:pt modelId="{5DEEFE82-672E-4D30-A021-AFE495711059}" type="pres">
      <dgm:prSet presAssocID="{3161C65C-63C7-4DA2-83C4-393C78318602}" presName="hierChild4" presStyleCnt="0"/>
      <dgm:spPr/>
    </dgm:pt>
    <dgm:pt modelId="{E2DF0F32-A3EE-4E96-9877-6C455DD18E4E}" type="pres">
      <dgm:prSet presAssocID="{3161C65C-63C7-4DA2-83C4-393C78318602}" presName="hierChild5" presStyleCnt="0"/>
      <dgm:spPr/>
    </dgm:pt>
    <dgm:pt modelId="{9E12D400-836D-42FF-9902-013E0E59726D}" type="pres">
      <dgm:prSet presAssocID="{9AE61A42-5F31-4751-A4DD-2A12CE5E038A}" presName="Name37" presStyleLbl="parChTrans1D2" presStyleIdx="5" presStyleCnt="8"/>
      <dgm:spPr/>
    </dgm:pt>
    <dgm:pt modelId="{404F556F-05B7-48F6-B3FF-49F5C31182D5}" type="pres">
      <dgm:prSet presAssocID="{7D293DBE-AC4E-40E0-9BFB-44E3C6DD6193}" presName="hierRoot2" presStyleCnt="0">
        <dgm:presLayoutVars>
          <dgm:hierBranch val="init"/>
        </dgm:presLayoutVars>
      </dgm:prSet>
      <dgm:spPr/>
    </dgm:pt>
    <dgm:pt modelId="{D54191E8-513B-46C6-AF71-AB933FDE6870}" type="pres">
      <dgm:prSet presAssocID="{7D293DBE-AC4E-40E0-9BFB-44E3C6DD6193}" presName="rootComposite" presStyleCnt="0"/>
      <dgm:spPr/>
    </dgm:pt>
    <dgm:pt modelId="{8ED22761-AD2C-4A54-81C0-0F3295A392EC}" type="pres">
      <dgm:prSet presAssocID="{7D293DBE-AC4E-40E0-9BFB-44E3C6DD6193}" presName="rootText" presStyleLbl="node1" presStyleIdx="5" presStyleCnt="8">
        <dgm:presLayoutVars>
          <dgm:chMax/>
          <dgm:chPref val="3"/>
        </dgm:presLayoutVars>
      </dgm:prSet>
      <dgm:spPr/>
    </dgm:pt>
    <dgm:pt modelId="{E3E7E57C-DD7A-415B-B124-DC06CB486A71}" type="pres">
      <dgm:prSet presAssocID="{7D293DBE-AC4E-40E0-9BFB-44E3C6DD6193}" presName="titleText2" presStyleLbl="fgAcc1" presStyleIdx="5" presStyleCnt="8" custScaleX="94944" custScaleY="617972" custLinFactY="100000" custLinFactNeighborX="13952" custLinFactNeighborY="131596">
        <dgm:presLayoutVars>
          <dgm:chMax val="0"/>
          <dgm:chPref val="0"/>
        </dgm:presLayoutVars>
      </dgm:prSet>
      <dgm:spPr/>
    </dgm:pt>
    <dgm:pt modelId="{2440BEC2-7F8D-4A66-8246-3B1DB64B6759}" type="pres">
      <dgm:prSet presAssocID="{7D293DBE-AC4E-40E0-9BFB-44E3C6DD6193}" presName="rootConnector" presStyleLbl="node2" presStyleIdx="0" presStyleCnt="0"/>
      <dgm:spPr/>
    </dgm:pt>
    <dgm:pt modelId="{EA2F96A0-BB1E-4E20-AC2E-AC74BDE9C9AD}" type="pres">
      <dgm:prSet presAssocID="{7D293DBE-AC4E-40E0-9BFB-44E3C6DD6193}" presName="hierChild4" presStyleCnt="0"/>
      <dgm:spPr/>
    </dgm:pt>
    <dgm:pt modelId="{8CD45CAF-D1FF-4C83-95A8-79A3E2A39DFF}" type="pres">
      <dgm:prSet presAssocID="{7D293DBE-AC4E-40E0-9BFB-44E3C6DD6193}" presName="hierChild5" presStyleCnt="0"/>
      <dgm:spPr/>
    </dgm:pt>
    <dgm:pt modelId="{8742AA09-F8E6-4AAB-9108-00C7ED9BD0E2}" type="pres">
      <dgm:prSet presAssocID="{76876B23-9E35-4FEC-B5B9-4384927FA401}" presName="Name37" presStyleLbl="parChTrans1D2" presStyleIdx="6" presStyleCnt="8"/>
      <dgm:spPr/>
    </dgm:pt>
    <dgm:pt modelId="{3F2B2162-24C5-439F-9BFA-8D03A748F32C}" type="pres">
      <dgm:prSet presAssocID="{383770C4-0CA6-49D8-8635-17CF59F02606}" presName="hierRoot2" presStyleCnt="0">
        <dgm:presLayoutVars>
          <dgm:hierBranch val="init"/>
        </dgm:presLayoutVars>
      </dgm:prSet>
      <dgm:spPr/>
    </dgm:pt>
    <dgm:pt modelId="{9E2E4003-5755-4831-BF0B-3DA50E61958E}" type="pres">
      <dgm:prSet presAssocID="{383770C4-0CA6-49D8-8635-17CF59F02606}" presName="rootComposite" presStyleCnt="0"/>
      <dgm:spPr/>
    </dgm:pt>
    <dgm:pt modelId="{73152807-C910-47F1-B734-CB4DCD28EE67}" type="pres">
      <dgm:prSet presAssocID="{383770C4-0CA6-49D8-8635-17CF59F02606}" presName="rootText" presStyleLbl="node1" presStyleIdx="6" presStyleCnt="8">
        <dgm:presLayoutVars>
          <dgm:chMax/>
          <dgm:chPref val="3"/>
        </dgm:presLayoutVars>
      </dgm:prSet>
      <dgm:spPr/>
    </dgm:pt>
    <dgm:pt modelId="{3D736C95-114F-4A5E-8216-102BFAA0ECD8}" type="pres">
      <dgm:prSet presAssocID="{383770C4-0CA6-49D8-8635-17CF59F02606}" presName="titleText2" presStyleLbl="fgAcc1" presStyleIdx="6" presStyleCnt="8" custScaleY="515684" custLinFactY="94510" custLinFactNeighborX="12527" custLinFactNeighborY="100000">
        <dgm:presLayoutVars>
          <dgm:chMax val="0"/>
          <dgm:chPref val="0"/>
        </dgm:presLayoutVars>
      </dgm:prSet>
      <dgm:spPr/>
    </dgm:pt>
    <dgm:pt modelId="{C9FC8113-3037-4A97-A7F6-D1E03FFD09B7}" type="pres">
      <dgm:prSet presAssocID="{383770C4-0CA6-49D8-8635-17CF59F02606}" presName="rootConnector" presStyleLbl="node2" presStyleIdx="0" presStyleCnt="0"/>
      <dgm:spPr/>
    </dgm:pt>
    <dgm:pt modelId="{15771A6A-7B72-45F5-B1B8-AF06EA1997F5}" type="pres">
      <dgm:prSet presAssocID="{383770C4-0CA6-49D8-8635-17CF59F02606}" presName="hierChild4" presStyleCnt="0"/>
      <dgm:spPr/>
    </dgm:pt>
    <dgm:pt modelId="{C6696E5F-A288-4BBF-ADCB-30BFFEBAB78A}" type="pres">
      <dgm:prSet presAssocID="{383770C4-0CA6-49D8-8635-17CF59F02606}" presName="hierChild5" presStyleCnt="0"/>
      <dgm:spPr/>
    </dgm:pt>
    <dgm:pt modelId="{9C568A05-1C78-4B96-9382-25714E4BDF93}" type="pres">
      <dgm:prSet presAssocID="{DCE0BAFD-52B7-45B0-9786-8CC8D5E3B925}" presName="Name37" presStyleLbl="parChTrans1D2" presStyleIdx="7" presStyleCnt="8"/>
      <dgm:spPr/>
    </dgm:pt>
    <dgm:pt modelId="{05BD35CD-0E2B-486A-AC0E-C0AEF24E6279}" type="pres">
      <dgm:prSet presAssocID="{1841FD96-7F7B-4CD7-AFBB-80D8A29F99F2}" presName="hierRoot2" presStyleCnt="0">
        <dgm:presLayoutVars>
          <dgm:hierBranch val="init"/>
        </dgm:presLayoutVars>
      </dgm:prSet>
      <dgm:spPr/>
    </dgm:pt>
    <dgm:pt modelId="{D7DC1E2C-BDE7-4965-8933-36732FCC81A2}" type="pres">
      <dgm:prSet presAssocID="{1841FD96-7F7B-4CD7-AFBB-80D8A29F99F2}" presName="rootComposite" presStyleCnt="0"/>
      <dgm:spPr/>
    </dgm:pt>
    <dgm:pt modelId="{B7CA892B-8D46-4325-96F4-4082D9FF1064}" type="pres">
      <dgm:prSet presAssocID="{1841FD96-7F7B-4CD7-AFBB-80D8A29F99F2}" presName="rootText" presStyleLbl="node1" presStyleIdx="7" presStyleCnt="8">
        <dgm:presLayoutVars>
          <dgm:chMax/>
          <dgm:chPref val="3"/>
        </dgm:presLayoutVars>
      </dgm:prSet>
      <dgm:spPr/>
    </dgm:pt>
    <dgm:pt modelId="{DFF64B73-C9A6-488A-86C5-813F6BFE1155}" type="pres">
      <dgm:prSet presAssocID="{1841FD96-7F7B-4CD7-AFBB-80D8A29F99F2}" presName="titleText2" presStyleLbl="fgAcc1" presStyleIdx="7" presStyleCnt="8" custScaleY="515684" custLinFactY="94510" custLinFactNeighborX="13246" custLinFactNeighborY="100000">
        <dgm:presLayoutVars>
          <dgm:chMax val="0"/>
          <dgm:chPref val="0"/>
        </dgm:presLayoutVars>
      </dgm:prSet>
      <dgm:spPr/>
    </dgm:pt>
    <dgm:pt modelId="{C5F2DE9C-51C2-4FB5-9E0E-46114FD53432}" type="pres">
      <dgm:prSet presAssocID="{1841FD96-7F7B-4CD7-AFBB-80D8A29F99F2}" presName="rootConnector" presStyleLbl="node2" presStyleIdx="0" presStyleCnt="0"/>
      <dgm:spPr/>
    </dgm:pt>
    <dgm:pt modelId="{FEC8E7D4-84FC-4DE9-B522-A68002154409}" type="pres">
      <dgm:prSet presAssocID="{1841FD96-7F7B-4CD7-AFBB-80D8A29F99F2}" presName="hierChild4" presStyleCnt="0"/>
      <dgm:spPr/>
    </dgm:pt>
    <dgm:pt modelId="{9951CDE0-F5EF-43C9-863C-06BD42779818}" type="pres">
      <dgm:prSet presAssocID="{1841FD96-7F7B-4CD7-AFBB-80D8A29F99F2}" presName="hierChild5" presStyleCnt="0"/>
      <dgm:spPr/>
    </dgm:pt>
    <dgm:pt modelId="{DA35E9BA-1A61-4036-983E-C52DDA30BFA2}" type="pres">
      <dgm:prSet presAssocID="{93FF5F20-5C59-4575-B274-26F64828DED2}" presName="hierChild3" presStyleCnt="0"/>
      <dgm:spPr/>
    </dgm:pt>
  </dgm:ptLst>
  <dgm:cxnLst>
    <dgm:cxn modelId="{EA333402-F6F9-4168-907E-A614C911EDC6}" type="presOf" srcId="{383770C4-0CA6-49D8-8635-17CF59F02606}" destId="{C9FC8113-3037-4A97-A7F6-D1E03FFD09B7}" srcOrd="1" destOrd="0" presId="urn:microsoft.com/office/officeart/2008/layout/NameandTitleOrganizationalChart"/>
    <dgm:cxn modelId="{0115E209-D65F-4417-B43A-D3A9DCF0DD6F}" type="presOf" srcId="{93FF5F20-5C59-4575-B274-26F64828DED2}" destId="{ED7DAD86-237D-46DD-896C-90B2D8CA1126}" srcOrd="0" destOrd="0" presId="urn:microsoft.com/office/officeart/2008/layout/NameandTitleOrganizationalChart"/>
    <dgm:cxn modelId="{7C2BF90B-5118-4385-8954-9F05F1D49433}" type="presOf" srcId="{1841FD96-7F7B-4CD7-AFBB-80D8A29F99F2}" destId="{B7CA892B-8D46-4325-96F4-4082D9FF1064}" srcOrd="0" destOrd="0" presId="urn:microsoft.com/office/officeart/2008/layout/NameandTitleOrganizationalChart"/>
    <dgm:cxn modelId="{39880517-70C7-4DFA-8FC8-C39731CF1C65}" srcId="{93FF5F20-5C59-4575-B274-26F64828DED2}" destId="{1841FD96-7F7B-4CD7-AFBB-80D8A29F99F2}" srcOrd="3" destOrd="0" parTransId="{DCE0BAFD-52B7-45B0-9786-8CC8D5E3B925}" sibTransId="{A9A0E9FA-2532-40B6-A5CF-16BAC90612CE}"/>
    <dgm:cxn modelId="{5181A61D-A72E-4FD0-AAF4-6544AF99A677}" type="presOf" srcId="{7D293DBE-AC4E-40E0-9BFB-44E3C6DD6193}" destId="{8ED22761-AD2C-4A54-81C0-0F3295A392EC}" srcOrd="0" destOrd="0" presId="urn:microsoft.com/office/officeart/2008/layout/NameandTitleOrganizationalChart"/>
    <dgm:cxn modelId="{C6BCC033-9C87-45BF-928C-22AE4498C4C4}" type="presOf" srcId="{5E1C1F01-F65E-49AB-8633-910693DED613}" destId="{F6D6F6DC-4864-4F42-A493-7E8D78E0252B}" srcOrd="1" destOrd="0" presId="urn:microsoft.com/office/officeart/2008/layout/NameandTitleOrganizationalChart"/>
    <dgm:cxn modelId="{57BFEF3B-31DF-4EA5-94CF-2E82CE3F3031}" srcId="{5E1C1F01-F65E-49AB-8633-910693DED613}" destId="{B1B67565-9271-471F-AAC6-0770AA77B839}" srcOrd="3" destOrd="0" parTransId="{58068E8D-331F-49DA-A071-3F3DFF85E079}" sibTransId="{D50C65A1-DB53-4412-B64E-39732BD62138}"/>
    <dgm:cxn modelId="{5305A43E-08A6-49AC-AF45-27CE6BDE1A28}" type="presOf" srcId="{93FF5F20-5C59-4575-B274-26F64828DED2}" destId="{F3EDDD68-3F39-40ED-8D6F-A6BD045644A2}" srcOrd="1" destOrd="0" presId="urn:microsoft.com/office/officeart/2008/layout/NameandTitleOrganizationalChart"/>
    <dgm:cxn modelId="{DE42375F-16CD-413C-B821-351169B37F1A}" srcId="{93FF5F20-5C59-4575-B274-26F64828DED2}" destId="{383770C4-0CA6-49D8-8635-17CF59F02606}" srcOrd="2" destOrd="0" parTransId="{76876B23-9E35-4FEC-B5B9-4384927FA401}" sibTransId="{9DA30198-274A-4EBA-A1D8-C2F2F700017F}"/>
    <dgm:cxn modelId="{15897345-742A-47CB-8634-DAE9C58C0DF5}" type="presOf" srcId="{61862A2D-BE5F-4BB4-A464-F5BAA2253D14}" destId="{5760A5C9-9760-42AA-935A-57CC9B35CFC7}" srcOrd="0" destOrd="0" presId="urn:microsoft.com/office/officeart/2008/layout/NameandTitleOrganizationalChart"/>
    <dgm:cxn modelId="{39207547-66A1-4718-BC2C-A59CB5CE64DD}" type="presOf" srcId="{11BE42C8-7E37-42B1-A0CE-978613B0DCBA}" destId="{E46DD6DE-9007-48F1-AD8E-6E76314AD887}" srcOrd="0" destOrd="0" presId="urn:microsoft.com/office/officeart/2008/layout/NameandTitleOrganizationalChart"/>
    <dgm:cxn modelId="{1E2BA16A-7888-4FE1-9802-49BC075C2A0F}" srcId="{FBF3A572-B55F-4AB5-B408-7F2DB81A4B82}" destId="{93FF5F20-5C59-4575-B274-26F64828DED2}" srcOrd="1" destOrd="0" parTransId="{F8A8239A-0EFA-4339-87E5-2765EE5B50FB}" sibTransId="{2E0DC2F4-0AC8-4029-A5F8-55DBE9419452}"/>
    <dgm:cxn modelId="{1254484E-65A1-4587-A472-EEA664127992}" srcId="{93FF5F20-5C59-4575-B274-26F64828DED2}" destId="{3161C65C-63C7-4DA2-83C4-393C78318602}" srcOrd="0" destOrd="0" parTransId="{61862A2D-BE5F-4BB4-A464-F5BAA2253D14}" sibTransId="{82C51138-0594-47F2-A838-4B3EDBDB0685}"/>
    <dgm:cxn modelId="{B9D94A4F-3BBF-40E5-9BC1-0BCC49D0E2DE}" srcId="{FBF3A572-B55F-4AB5-B408-7F2DB81A4B82}" destId="{5E1C1F01-F65E-49AB-8633-910693DED613}" srcOrd="0" destOrd="0" parTransId="{515CC8E7-F5B2-4EB4-B16D-71C05D78C25A}" sibTransId="{A2A8976A-D07D-4DAE-BA8F-10D5ED3F2E2F}"/>
    <dgm:cxn modelId="{28887551-1144-46E8-B470-4C28308A6339}" type="presOf" srcId="{B1B67565-9271-471F-AAC6-0770AA77B839}" destId="{BC4F8FE1-51A1-42CD-90C0-764C79FC5DF0}" srcOrd="0" destOrd="0" presId="urn:microsoft.com/office/officeart/2008/layout/NameandTitleOrganizationalChart"/>
    <dgm:cxn modelId="{D0BD7973-8B5D-4071-BC8C-B63E9116F08A}" type="presOf" srcId="{FFE14A28-5E0E-4327-B9ED-340DC71EBA4C}" destId="{CE8A3819-24A7-4AFB-8334-872B398189CE}" srcOrd="0" destOrd="0" presId="urn:microsoft.com/office/officeart/2008/layout/NameandTitleOrganizationalChart"/>
    <dgm:cxn modelId="{5DA18C54-E3EB-49AA-81FB-8489111AD42D}" type="presOf" srcId="{8CD4860E-AC3E-4362-9EEE-3F8E900F477B}" destId="{83E37459-B771-40F6-83BE-89C626480568}" srcOrd="0" destOrd="0" presId="urn:microsoft.com/office/officeart/2008/layout/NameandTitleOrganizationalChart"/>
    <dgm:cxn modelId="{F2BE8275-DCE3-4585-9404-F5C65CBAFDB5}" type="presOf" srcId="{75022777-B08D-4575-ACD6-C846B203F8AE}" destId="{E3E7E57C-DD7A-415B-B124-DC06CB486A71}" srcOrd="0" destOrd="0" presId="urn:microsoft.com/office/officeart/2008/layout/NameandTitleOrganizationalChart"/>
    <dgm:cxn modelId="{44AF3177-E198-4F65-8FED-8B54B5B00AA0}" srcId="{5E1C1F01-F65E-49AB-8633-910693DED613}" destId="{8CD4860E-AC3E-4362-9EEE-3F8E900F477B}" srcOrd="0" destOrd="0" parTransId="{8F661C17-807D-4A3D-AA4B-D6BC9D599F0F}" sibTransId="{DFDF8BF0-E8A0-41EF-B62E-DBDFA45BA8E5}"/>
    <dgm:cxn modelId="{E072CE78-B2F4-4EBA-8F8F-8D875F088253}" type="presOf" srcId="{90AF5C66-8AAA-4780-A67E-EAC159BB7CEB}" destId="{B7C31EB5-CAF1-4E88-9909-6CACFAAEEA31}" srcOrd="1" destOrd="0" presId="urn:microsoft.com/office/officeart/2008/layout/NameandTitleOrganizationalChart"/>
    <dgm:cxn modelId="{D3B9817A-A836-4BEB-AE5C-061DDEF8BD0F}" type="presOf" srcId="{76876B23-9E35-4FEC-B5B9-4384927FA401}" destId="{8742AA09-F8E6-4AAB-9108-00C7ED9BD0E2}" srcOrd="0" destOrd="0" presId="urn:microsoft.com/office/officeart/2008/layout/NameandTitleOrganizationalChart"/>
    <dgm:cxn modelId="{AEB8CC85-FE50-4453-881C-F097A7F1A5C3}" type="presOf" srcId="{3161C65C-63C7-4DA2-83C4-393C78318602}" destId="{A1609D3C-B20D-4695-8F03-41A410DE20B7}" srcOrd="1" destOrd="0" presId="urn:microsoft.com/office/officeart/2008/layout/NameandTitleOrganizationalChart"/>
    <dgm:cxn modelId="{B67CA186-E7EF-459F-BC7C-DD9AD85FFDA5}" type="presOf" srcId="{D50C65A1-DB53-4412-B64E-39732BD62138}" destId="{716A2F50-B8D0-428A-A237-204A13EAB505}" srcOrd="0" destOrd="0" presId="urn:microsoft.com/office/officeart/2008/layout/NameandTitleOrganizationalChart"/>
    <dgm:cxn modelId="{0F66DE87-71A3-4939-A30B-72F9E0ADC76C}" type="presOf" srcId="{DCE0BAFD-52B7-45B0-9786-8CC8D5E3B925}" destId="{9C568A05-1C78-4B96-9382-25714E4BDF93}" srcOrd="0" destOrd="0" presId="urn:microsoft.com/office/officeart/2008/layout/NameandTitleOrganizationalChart"/>
    <dgm:cxn modelId="{E0663089-0605-46BA-AEEE-03A06FFC8A34}" type="presOf" srcId="{7D293DBE-AC4E-40E0-9BFB-44E3C6DD6193}" destId="{2440BEC2-7F8D-4A66-8246-3B1DB64B6759}" srcOrd="1" destOrd="0" presId="urn:microsoft.com/office/officeart/2008/layout/NameandTitleOrganizationalChart"/>
    <dgm:cxn modelId="{67F0C09F-1235-4021-9EE8-6F2CDAC7E5A5}" srcId="{5E1C1F01-F65E-49AB-8633-910693DED613}" destId="{90AF5C66-8AAA-4780-A67E-EAC159BB7CEB}" srcOrd="2" destOrd="0" parTransId="{B322F5FA-79B3-470A-A0A3-40C34080D007}" sibTransId="{FFE14A28-5E0E-4327-B9ED-340DC71EBA4C}"/>
    <dgm:cxn modelId="{C24CCBA3-A519-48E9-B208-33024C28E9AC}" type="presOf" srcId="{8F661C17-807D-4A3D-AA4B-D6BC9D599F0F}" destId="{B3EC60FE-EC02-4DDE-9C30-E3CB36B18E6B}" srcOrd="0" destOrd="0" presId="urn:microsoft.com/office/officeart/2008/layout/NameandTitleOrganizationalChart"/>
    <dgm:cxn modelId="{44BBEAA9-1C4F-416C-BE8D-B84048BC8254}" type="presOf" srcId="{5E1C1F01-F65E-49AB-8633-910693DED613}" destId="{DAC22771-902F-4D42-B042-68C30F648E94}" srcOrd="0" destOrd="0" presId="urn:microsoft.com/office/officeart/2008/layout/NameandTitleOrganizationalChart"/>
    <dgm:cxn modelId="{0B6C50AC-9E90-451F-B60B-28CB405A022A}" type="presOf" srcId="{9AE61A42-5F31-4751-A4DD-2A12CE5E038A}" destId="{9E12D400-836D-42FF-9902-013E0E59726D}" srcOrd="0" destOrd="0" presId="urn:microsoft.com/office/officeart/2008/layout/NameandTitleOrganizationalChart"/>
    <dgm:cxn modelId="{A94EBEAD-17D1-43A2-A94F-A2A8DE1B0305}" type="presOf" srcId="{1841FD96-7F7B-4CD7-AFBB-80D8A29F99F2}" destId="{C5F2DE9C-51C2-4FB5-9E0E-46114FD53432}" srcOrd="1" destOrd="0" presId="urn:microsoft.com/office/officeart/2008/layout/NameandTitleOrganizationalChart"/>
    <dgm:cxn modelId="{745605AF-1AAF-461B-9FB6-961791668870}" type="presOf" srcId="{8CD4860E-AC3E-4362-9EEE-3F8E900F477B}" destId="{042168D5-11FA-4D87-BDB4-A61C3DC283FD}" srcOrd="1" destOrd="0" presId="urn:microsoft.com/office/officeart/2008/layout/NameandTitleOrganizationalChart"/>
    <dgm:cxn modelId="{1B3833B1-479B-4557-B612-ABACF1B16791}" srcId="{5E1C1F01-F65E-49AB-8633-910693DED613}" destId="{CD450229-4546-42C1-9AC0-5A30D124871A}" srcOrd="1" destOrd="0" parTransId="{2A0FBEC5-9898-425E-A9C0-17ECCB5B8C5C}" sibTransId="{11BE42C8-7E37-42B1-A0CE-978613B0DCBA}"/>
    <dgm:cxn modelId="{4B209FB5-6898-4EAC-9004-9C717BBC747F}" srcId="{93FF5F20-5C59-4575-B274-26F64828DED2}" destId="{7D293DBE-AC4E-40E0-9BFB-44E3C6DD6193}" srcOrd="1" destOrd="0" parTransId="{9AE61A42-5F31-4751-A4DD-2A12CE5E038A}" sibTransId="{75022777-B08D-4575-ACD6-C846B203F8AE}"/>
    <dgm:cxn modelId="{71E89EBF-B898-43F1-ABE9-6A31B2751961}" type="presOf" srcId="{90AF5C66-8AAA-4780-A67E-EAC159BB7CEB}" destId="{DC8A7A89-4B52-4FC4-8CEB-295877C09477}" srcOrd="0" destOrd="0" presId="urn:microsoft.com/office/officeart/2008/layout/NameandTitleOrganizationalChart"/>
    <dgm:cxn modelId="{1C3EB6C2-83A8-4101-8136-AAF2B02DD576}" type="presOf" srcId="{9DA30198-274A-4EBA-A1D8-C2F2F700017F}" destId="{3D736C95-114F-4A5E-8216-102BFAA0ECD8}" srcOrd="0" destOrd="0" presId="urn:microsoft.com/office/officeart/2008/layout/NameandTitleOrganizationalChart"/>
    <dgm:cxn modelId="{E4109AD1-1340-490F-BD78-B5DCE614EE21}" type="presOf" srcId="{383770C4-0CA6-49D8-8635-17CF59F02606}" destId="{73152807-C910-47F1-B734-CB4DCD28EE67}" srcOrd="0" destOrd="0" presId="urn:microsoft.com/office/officeart/2008/layout/NameandTitleOrganizationalChart"/>
    <dgm:cxn modelId="{C7301CD2-E696-44CD-8C83-67C4D70FAD69}" type="presOf" srcId="{CD450229-4546-42C1-9AC0-5A30D124871A}" destId="{545BC5BA-309F-474E-A1CF-5B25A27EEAB6}" srcOrd="1" destOrd="0" presId="urn:microsoft.com/office/officeart/2008/layout/NameandTitleOrganizationalChart"/>
    <dgm:cxn modelId="{F770BDD6-FD98-4EEF-90D2-BAA334F1D7B7}" type="presOf" srcId="{2A0FBEC5-9898-425E-A9C0-17ECCB5B8C5C}" destId="{B8265044-2E5D-4C26-8F5A-568943721667}" srcOrd="0" destOrd="0" presId="urn:microsoft.com/office/officeart/2008/layout/NameandTitleOrganizationalChart"/>
    <dgm:cxn modelId="{C83315D7-3191-430C-AD50-9DFDBECE6A34}" type="presOf" srcId="{82C51138-0594-47F2-A838-4B3EDBDB0685}" destId="{A9BD1914-86CB-4582-B060-5158A40B4291}" srcOrd="0" destOrd="0" presId="urn:microsoft.com/office/officeart/2008/layout/NameandTitleOrganizationalChart"/>
    <dgm:cxn modelId="{86394CE4-F82A-4DB1-A2D3-1F702FE1046D}" type="presOf" srcId="{B1B67565-9271-471F-AAC6-0770AA77B839}" destId="{CCD3500A-55FC-467C-8082-A0F83E6C0611}" srcOrd="1" destOrd="0" presId="urn:microsoft.com/office/officeart/2008/layout/NameandTitleOrganizationalChart"/>
    <dgm:cxn modelId="{4E4C5EE5-C977-456F-808F-7473C2778518}" type="presOf" srcId="{2E0DC2F4-0AC8-4029-A5F8-55DBE9419452}" destId="{3754CFAE-8412-4A6B-BCA7-A0DDC4D176AC}" srcOrd="0" destOrd="0" presId="urn:microsoft.com/office/officeart/2008/layout/NameandTitleOrganizationalChart"/>
    <dgm:cxn modelId="{53ACD0E5-83CC-43FE-AFEC-19C36A7F4F4F}" type="presOf" srcId="{3161C65C-63C7-4DA2-83C4-393C78318602}" destId="{7F1FFA7D-9AED-42E5-9D0C-6A616C005BAB}" srcOrd="0" destOrd="0" presId="urn:microsoft.com/office/officeart/2008/layout/NameandTitleOrganizationalChart"/>
    <dgm:cxn modelId="{23DB24EA-EB83-41E2-A5DA-DBA7C290B6CF}" type="presOf" srcId="{CD450229-4546-42C1-9AC0-5A30D124871A}" destId="{7226C26E-E3CC-4340-A832-14E3C93B7A1F}" srcOrd="0" destOrd="0" presId="urn:microsoft.com/office/officeart/2008/layout/NameandTitleOrganizationalChart"/>
    <dgm:cxn modelId="{98B54DF0-996B-45C8-8DDF-AB0C4F9E0DE0}" type="presOf" srcId="{58068E8D-331F-49DA-A071-3F3DFF85E079}" destId="{EF052243-AB4A-4F08-B5EB-04FF4EF314B9}" srcOrd="0" destOrd="0" presId="urn:microsoft.com/office/officeart/2008/layout/NameandTitleOrganizationalChart"/>
    <dgm:cxn modelId="{73C45CF1-A578-4F45-AC5C-0818A75D0610}" type="presOf" srcId="{B322F5FA-79B3-470A-A0A3-40C34080D007}" destId="{6265E344-D6B5-404B-9F16-CA6300A38891}" srcOrd="0" destOrd="0" presId="urn:microsoft.com/office/officeart/2008/layout/NameandTitleOrganizationalChart"/>
    <dgm:cxn modelId="{2AD0B9F5-E9F2-41C5-AB2C-D0F2F03C3E9F}" type="presOf" srcId="{A2A8976A-D07D-4DAE-BA8F-10D5ED3F2E2F}" destId="{F81AD401-03AA-4F77-BB34-8B8B18FA9632}" srcOrd="0" destOrd="0" presId="urn:microsoft.com/office/officeart/2008/layout/NameandTitleOrganizationalChart"/>
    <dgm:cxn modelId="{46D802F7-2722-4583-8CC4-EA3DA46C9592}" type="presOf" srcId="{DFDF8BF0-E8A0-41EF-B62E-DBDFA45BA8E5}" destId="{0773D9EE-652D-4A01-BAEB-81F97B7E3E58}" srcOrd="0" destOrd="0" presId="urn:microsoft.com/office/officeart/2008/layout/NameandTitleOrganizationalChart"/>
    <dgm:cxn modelId="{2308C2F8-9E68-4F9B-BAB8-478C7B7FB841}" type="presOf" srcId="{FBF3A572-B55F-4AB5-B408-7F2DB81A4B82}" destId="{B6D5AE5F-B9FD-4FA2-83DE-0282734F9B80}" srcOrd="0" destOrd="0" presId="urn:microsoft.com/office/officeart/2008/layout/NameandTitleOrganizationalChart"/>
    <dgm:cxn modelId="{D459E5FF-591E-4E9A-BEDD-E14AF9C201DD}" type="presOf" srcId="{A9A0E9FA-2532-40B6-A5CF-16BAC90612CE}" destId="{DFF64B73-C9A6-488A-86C5-813F6BFE1155}" srcOrd="0" destOrd="0" presId="urn:microsoft.com/office/officeart/2008/layout/NameandTitleOrganizationalChart"/>
    <dgm:cxn modelId="{8D4811F0-C7DE-47EE-AEA8-360517FFC85D}" type="presParOf" srcId="{B6D5AE5F-B9FD-4FA2-83DE-0282734F9B80}" destId="{90D45654-954B-4635-B2DE-FB13D50AA47C}" srcOrd="0" destOrd="0" presId="urn:microsoft.com/office/officeart/2008/layout/NameandTitleOrganizationalChart"/>
    <dgm:cxn modelId="{2A5295DC-B16F-4F46-BDED-51765578B2EB}" type="presParOf" srcId="{90D45654-954B-4635-B2DE-FB13D50AA47C}" destId="{80641980-BBF9-487E-AE0D-A140CCF98EC2}" srcOrd="0" destOrd="0" presId="urn:microsoft.com/office/officeart/2008/layout/NameandTitleOrganizationalChart"/>
    <dgm:cxn modelId="{76462A36-D68C-4EE2-974A-8FA1A6CEDF87}" type="presParOf" srcId="{80641980-BBF9-487E-AE0D-A140CCF98EC2}" destId="{DAC22771-902F-4D42-B042-68C30F648E94}" srcOrd="0" destOrd="0" presId="urn:microsoft.com/office/officeart/2008/layout/NameandTitleOrganizationalChart"/>
    <dgm:cxn modelId="{F837BFCA-A296-447A-9520-1602C8E29BF2}" type="presParOf" srcId="{80641980-BBF9-487E-AE0D-A140CCF98EC2}" destId="{F81AD401-03AA-4F77-BB34-8B8B18FA9632}" srcOrd="1" destOrd="0" presId="urn:microsoft.com/office/officeart/2008/layout/NameandTitleOrganizationalChart"/>
    <dgm:cxn modelId="{5B3664F1-0D97-4FE1-8835-B6D9441C93ED}" type="presParOf" srcId="{80641980-BBF9-487E-AE0D-A140CCF98EC2}" destId="{F6D6F6DC-4864-4F42-A493-7E8D78E0252B}" srcOrd="2" destOrd="0" presId="urn:microsoft.com/office/officeart/2008/layout/NameandTitleOrganizationalChart"/>
    <dgm:cxn modelId="{4448D684-757E-47C7-B6BA-9D318F44C80F}" type="presParOf" srcId="{90D45654-954B-4635-B2DE-FB13D50AA47C}" destId="{374616C3-EF96-488B-8361-F1F3B8C6C947}" srcOrd="1" destOrd="0" presId="urn:microsoft.com/office/officeart/2008/layout/NameandTitleOrganizationalChart"/>
    <dgm:cxn modelId="{5155B6A3-4476-4A28-9B88-DFF667F11F84}" type="presParOf" srcId="{374616C3-EF96-488B-8361-F1F3B8C6C947}" destId="{B3EC60FE-EC02-4DDE-9C30-E3CB36B18E6B}" srcOrd="0" destOrd="0" presId="urn:microsoft.com/office/officeart/2008/layout/NameandTitleOrganizationalChart"/>
    <dgm:cxn modelId="{7F1818A6-4482-4B2F-924A-6F2934BF1CC8}" type="presParOf" srcId="{374616C3-EF96-488B-8361-F1F3B8C6C947}" destId="{F528B31F-9F10-4896-89E2-517B8BFC9E3F}" srcOrd="1" destOrd="0" presId="urn:microsoft.com/office/officeart/2008/layout/NameandTitleOrganizationalChart"/>
    <dgm:cxn modelId="{21581D4E-C76E-49C9-A149-36EB27891173}" type="presParOf" srcId="{F528B31F-9F10-4896-89E2-517B8BFC9E3F}" destId="{42DFC5A4-F131-4F4E-A4C6-33412B6A8122}" srcOrd="0" destOrd="0" presId="urn:microsoft.com/office/officeart/2008/layout/NameandTitleOrganizationalChart"/>
    <dgm:cxn modelId="{775ED55F-1FF0-4122-BC40-F8D94F1B7030}" type="presParOf" srcId="{42DFC5A4-F131-4F4E-A4C6-33412B6A8122}" destId="{83E37459-B771-40F6-83BE-89C626480568}" srcOrd="0" destOrd="0" presId="urn:microsoft.com/office/officeart/2008/layout/NameandTitleOrganizationalChart"/>
    <dgm:cxn modelId="{68228244-D8BE-493B-A43A-7251AFBA4E46}" type="presParOf" srcId="{42DFC5A4-F131-4F4E-A4C6-33412B6A8122}" destId="{0773D9EE-652D-4A01-BAEB-81F97B7E3E58}" srcOrd="1" destOrd="0" presId="urn:microsoft.com/office/officeart/2008/layout/NameandTitleOrganizationalChart"/>
    <dgm:cxn modelId="{90AD1DE4-3335-4980-98E7-432497104F57}" type="presParOf" srcId="{42DFC5A4-F131-4F4E-A4C6-33412B6A8122}" destId="{042168D5-11FA-4D87-BDB4-A61C3DC283FD}" srcOrd="2" destOrd="0" presId="urn:microsoft.com/office/officeart/2008/layout/NameandTitleOrganizationalChart"/>
    <dgm:cxn modelId="{5F54A37A-9509-45CC-847D-44DB1D9F2A21}" type="presParOf" srcId="{F528B31F-9F10-4896-89E2-517B8BFC9E3F}" destId="{033336A5-3CF9-4422-8EC7-176D7197CFBF}" srcOrd="1" destOrd="0" presId="urn:microsoft.com/office/officeart/2008/layout/NameandTitleOrganizationalChart"/>
    <dgm:cxn modelId="{4DDAF6D0-ACEA-4E68-9546-03595E942824}" type="presParOf" srcId="{F528B31F-9F10-4896-89E2-517B8BFC9E3F}" destId="{5E29B591-7BAE-4F3F-AE40-7A1B49563301}" srcOrd="2" destOrd="0" presId="urn:microsoft.com/office/officeart/2008/layout/NameandTitleOrganizationalChart"/>
    <dgm:cxn modelId="{EFA71AFE-5679-4652-9F42-B3BE3C31DD66}" type="presParOf" srcId="{374616C3-EF96-488B-8361-F1F3B8C6C947}" destId="{B8265044-2E5D-4C26-8F5A-568943721667}" srcOrd="2" destOrd="0" presId="urn:microsoft.com/office/officeart/2008/layout/NameandTitleOrganizationalChart"/>
    <dgm:cxn modelId="{A47FD1E5-7AB2-4BD1-AA82-3AC3A2037B18}" type="presParOf" srcId="{374616C3-EF96-488B-8361-F1F3B8C6C947}" destId="{E7B01F28-5EA9-4FE1-A90A-3084B68CABF3}" srcOrd="3" destOrd="0" presId="urn:microsoft.com/office/officeart/2008/layout/NameandTitleOrganizationalChart"/>
    <dgm:cxn modelId="{375F435E-1599-455E-90DA-1D0417E0BEF3}" type="presParOf" srcId="{E7B01F28-5EA9-4FE1-A90A-3084B68CABF3}" destId="{9D8F9D8E-AC66-4F57-8224-AE084B904B59}" srcOrd="0" destOrd="0" presId="urn:microsoft.com/office/officeart/2008/layout/NameandTitleOrganizationalChart"/>
    <dgm:cxn modelId="{DF190F09-55AE-47EE-902F-191831847229}" type="presParOf" srcId="{9D8F9D8E-AC66-4F57-8224-AE084B904B59}" destId="{7226C26E-E3CC-4340-A832-14E3C93B7A1F}" srcOrd="0" destOrd="0" presId="urn:microsoft.com/office/officeart/2008/layout/NameandTitleOrganizationalChart"/>
    <dgm:cxn modelId="{C34C830E-3280-44B2-AF63-7CCAF999DE8B}" type="presParOf" srcId="{9D8F9D8E-AC66-4F57-8224-AE084B904B59}" destId="{E46DD6DE-9007-48F1-AD8E-6E76314AD887}" srcOrd="1" destOrd="0" presId="urn:microsoft.com/office/officeart/2008/layout/NameandTitleOrganizationalChart"/>
    <dgm:cxn modelId="{6481F523-BFFA-45E4-AA47-171601F5B4FC}" type="presParOf" srcId="{9D8F9D8E-AC66-4F57-8224-AE084B904B59}" destId="{545BC5BA-309F-474E-A1CF-5B25A27EEAB6}" srcOrd="2" destOrd="0" presId="urn:microsoft.com/office/officeart/2008/layout/NameandTitleOrganizationalChart"/>
    <dgm:cxn modelId="{66F2DE70-002C-4777-9159-2B691D07AD4A}" type="presParOf" srcId="{E7B01F28-5EA9-4FE1-A90A-3084B68CABF3}" destId="{74993F49-6897-4AA2-A9A9-81E181197A79}" srcOrd="1" destOrd="0" presId="urn:microsoft.com/office/officeart/2008/layout/NameandTitleOrganizationalChart"/>
    <dgm:cxn modelId="{09B93138-BDF4-46B9-BB8C-F437212E3797}" type="presParOf" srcId="{E7B01F28-5EA9-4FE1-A90A-3084B68CABF3}" destId="{ABE6E42E-4A31-4337-B9F9-F2B8339B94B4}" srcOrd="2" destOrd="0" presId="urn:microsoft.com/office/officeart/2008/layout/NameandTitleOrganizationalChart"/>
    <dgm:cxn modelId="{A4409D9D-B1EF-45E5-8006-E722AEFC8DE5}" type="presParOf" srcId="{374616C3-EF96-488B-8361-F1F3B8C6C947}" destId="{6265E344-D6B5-404B-9F16-CA6300A38891}" srcOrd="4" destOrd="0" presId="urn:microsoft.com/office/officeart/2008/layout/NameandTitleOrganizationalChart"/>
    <dgm:cxn modelId="{B9848A64-8115-4EBE-8895-F2B37A8420C6}" type="presParOf" srcId="{374616C3-EF96-488B-8361-F1F3B8C6C947}" destId="{5372093F-3AD5-4BD3-BA41-BE82DB7CFA6C}" srcOrd="5" destOrd="0" presId="urn:microsoft.com/office/officeart/2008/layout/NameandTitleOrganizationalChart"/>
    <dgm:cxn modelId="{0932B2E9-1164-4C46-B096-10AEF2CF94C1}" type="presParOf" srcId="{5372093F-3AD5-4BD3-BA41-BE82DB7CFA6C}" destId="{03A02670-E4A6-4F35-B211-010FB52A3109}" srcOrd="0" destOrd="0" presId="urn:microsoft.com/office/officeart/2008/layout/NameandTitleOrganizationalChart"/>
    <dgm:cxn modelId="{B67DA570-DADC-4B8C-A4AE-117F29D4D6BE}" type="presParOf" srcId="{03A02670-E4A6-4F35-B211-010FB52A3109}" destId="{DC8A7A89-4B52-4FC4-8CEB-295877C09477}" srcOrd="0" destOrd="0" presId="urn:microsoft.com/office/officeart/2008/layout/NameandTitleOrganizationalChart"/>
    <dgm:cxn modelId="{745F539F-C209-453E-817A-77DDCA4DF519}" type="presParOf" srcId="{03A02670-E4A6-4F35-B211-010FB52A3109}" destId="{CE8A3819-24A7-4AFB-8334-872B398189CE}" srcOrd="1" destOrd="0" presId="urn:microsoft.com/office/officeart/2008/layout/NameandTitleOrganizationalChart"/>
    <dgm:cxn modelId="{9AC94B6D-9668-4F02-85A5-48B9D2FC0BB3}" type="presParOf" srcId="{03A02670-E4A6-4F35-B211-010FB52A3109}" destId="{B7C31EB5-CAF1-4E88-9909-6CACFAAEEA31}" srcOrd="2" destOrd="0" presId="urn:microsoft.com/office/officeart/2008/layout/NameandTitleOrganizationalChart"/>
    <dgm:cxn modelId="{D9A2AD39-80EF-43B4-8133-E1802FED5E93}" type="presParOf" srcId="{5372093F-3AD5-4BD3-BA41-BE82DB7CFA6C}" destId="{899D9A28-0DB7-4A8C-9C04-FFC73CD497DA}" srcOrd="1" destOrd="0" presId="urn:microsoft.com/office/officeart/2008/layout/NameandTitleOrganizationalChart"/>
    <dgm:cxn modelId="{3DB3229A-B079-4C06-9E31-2D2AF0E6D20A}" type="presParOf" srcId="{5372093F-3AD5-4BD3-BA41-BE82DB7CFA6C}" destId="{10985A46-A540-4014-A0AE-15DCCB61D71F}" srcOrd="2" destOrd="0" presId="urn:microsoft.com/office/officeart/2008/layout/NameandTitleOrganizationalChart"/>
    <dgm:cxn modelId="{15A18B95-A9B4-41A8-A59C-C0FA7BFBF4D6}" type="presParOf" srcId="{374616C3-EF96-488B-8361-F1F3B8C6C947}" destId="{EF052243-AB4A-4F08-B5EB-04FF4EF314B9}" srcOrd="6" destOrd="0" presId="urn:microsoft.com/office/officeart/2008/layout/NameandTitleOrganizationalChart"/>
    <dgm:cxn modelId="{29CC9DEF-0FC6-4924-96CD-0F1F2C1153D9}" type="presParOf" srcId="{374616C3-EF96-488B-8361-F1F3B8C6C947}" destId="{71237DA0-E513-45CB-864A-EFF5135611FB}" srcOrd="7" destOrd="0" presId="urn:microsoft.com/office/officeart/2008/layout/NameandTitleOrganizationalChart"/>
    <dgm:cxn modelId="{ED80039C-CF2D-4265-8F27-C810B15114AA}" type="presParOf" srcId="{71237DA0-E513-45CB-864A-EFF5135611FB}" destId="{66C547DC-CE17-4ABA-A2DC-6BD8ABDBB1C5}" srcOrd="0" destOrd="0" presId="urn:microsoft.com/office/officeart/2008/layout/NameandTitleOrganizationalChart"/>
    <dgm:cxn modelId="{F0315D75-A50D-4EBB-9025-7791B299A3EB}" type="presParOf" srcId="{66C547DC-CE17-4ABA-A2DC-6BD8ABDBB1C5}" destId="{BC4F8FE1-51A1-42CD-90C0-764C79FC5DF0}" srcOrd="0" destOrd="0" presId="urn:microsoft.com/office/officeart/2008/layout/NameandTitleOrganizationalChart"/>
    <dgm:cxn modelId="{2948E49F-E1A6-46A5-A189-968EA00EA9D2}" type="presParOf" srcId="{66C547DC-CE17-4ABA-A2DC-6BD8ABDBB1C5}" destId="{716A2F50-B8D0-428A-A237-204A13EAB505}" srcOrd="1" destOrd="0" presId="urn:microsoft.com/office/officeart/2008/layout/NameandTitleOrganizationalChart"/>
    <dgm:cxn modelId="{68FD277D-9DF2-4978-A218-D3E4827C366D}" type="presParOf" srcId="{66C547DC-CE17-4ABA-A2DC-6BD8ABDBB1C5}" destId="{CCD3500A-55FC-467C-8082-A0F83E6C0611}" srcOrd="2" destOrd="0" presId="urn:microsoft.com/office/officeart/2008/layout/NameandTitleOrganizationalChart"/>
    <dgm:cxn modelId="{A7F71CAC-B10E-4E5F-8119-EE3C2D986744}" type="presParOf" srcId="{71237DA0-E513-45CB-864A-EFF5135611FB}" destId="{BC860B58-41AA-4C22-9483-5036DD727C44}" srcOrd="1" destOrd="0" presId="urn:microsoft.com/office/officeart/2008/layout/NameandTitleOrganizationalChart"/>
    <dgm:cxn modelId="{311C81EE-E9CD-4C91-834B-57989E61324F}" type="presParOf" srcId="{71237DA0-E513-45CB-864A-EFF5135611FB}" destId="{0EEE5E94-B289-41BC-BAA5-61EBDBA7A5C5}" srcOrd="2" destOrd="0" presId="urn:microsoft.com/office/officeart/2008/layout/NameandTitleOrganizationalChart"/>
    <dgm:cxn modelId="{A9885735-F226-4C65-AA22-C7B56CFE575D}" type="presParOf" srcId="{90D45654-954B-4635-B2DE-FB13D50AA47C}" destId="{C1E20C3F-4882-405C-8E2C-8894BB9A221E}" srcOrd="2" destOrd="0" presId="urn:microsoft.com/office/officeart/2008/layout/NameandTitleOrganizationalChart"/>
    <dgm:cxn modelId="{B41E97A1-8AFE-4E4B-9F17-8446982B2AD9}" type="presParOf" srcId="{B6D5AE5F-B9FD-4FA2-83DE-0282734F9B80}" destId="{B1DEBFC7-658C-4DB6-A369-3E78A2FC93D1}" srcOrd="1" destOrd="0" presId="urn:microsoft.com/office/officeart/2008/layout/NameandTitleOrganizationalChart"/>
    <dgm:cxn modelId="{3B1E9C42-6153-42F5-B829-40307D2C0DEA}" type="presParOf" srcId="{B1DEBFC7-658C-4DB6-A369-3E78A2FC93D1}" destId="{359BA6CD-F139-4A10-A818-B32D7AFE4066}" srcOrd="0" destOrd="0" presId="urn:microsoft.com/office/officeart/2008/layout/NameandTitleOrganizationalChart"/>
    <dgm:cxn modelId="{88CB2802-F20B-476A-A9C9-A414ECAE8C01}" type="presParOf" srcId="{359BA6CD-F139-4A10-A818-B32D7AFE4066}" destId="{ED7DAD86-237D-46DD-896C-90B2D8CA1126}" srcOrd="0" destOrd="0" presId="urn:microsoft.com/office/officeart/2008/layout/NameandTitleOrganizationalChart"/>
    <dgm:cxn modelId="{B828F146-9537-494C-9D00-89426F352483}" type="presParOf" srcId="{359BA6CD-F139-4A10-A818-B32D7AFE4066}" destId="{3754CFAE-8412-4A6B-BCA7-A0DDC4D176AC}" srcOrd="1" destOrd="0" presId="urn:microsoft.com/office/officeart/2008/layout/NameandTitleOrganizationalChart"/>
    <dgm:cxn modelId="{FF687E8D-509C-40D0-ABF4-C66726DADEF0}" type="presParOf" srcId="{359BA6CD-F139-4A10-A818-B32D7AFE4066}" destId="{F3EDDD68-3F39-40ED-8D6F-A6BD045644A2}" srcOrd="2" destOrd="0" presId="urn:microsoft.com/office/officeart/2008/layout/NameandTitleOrganizationalChart"/>
    <dgm:cxn modelId="{BB575172-A63F-4ACB-AEA9-ED613ED8175B}" type="presParOf" srcId="{B1DEBFC7-658C-4DB6-A369-3E78A2FC93D1}" destId="{B0D67288-7F7C-4012-ACEB-2953DBAF19F5}" srcOrd="1" destOrd="0" presId="urn:microsoft.com/office/officeart/2008/layout/NameandTitleOrganizationalChart"/>
    <dgm:cxn modelId="{F1FC292F-98A2-430F-A4B4-3D2FDDD4AF39}" type="presParOf" srcId="{B0D67288-7F7C-4012-ACEB-2953DBAF19F5}" destId="{5760A5C9-9760-42AA-935A-57CC9B35CFC7}" srcOrd="0" destOrd="0" presId="urn:microsoft.com/office/officeart/2008/layout/NameandTitleOrganizationalChart"/>
    <dgm:cxn modelId="{645A3762-1982-4D59-96F0-3B9AB791B8FB}" type="presParOf" srcId="{B0D67288-7F7C-4012-ACEB-2953DBAF19F5}" destId="{32BB89EB-58E3-45E4-800C-260F81ABC07D}" srcOrd="1" destOrd="0" presId="urn:microsoft.com/office/officeart/2008/layout/NameandTitleOrganizationalChart"/>
    <dgm:cxn modelId="{0E7D4A11-677B-47AB-BD40-BEDB1C74391D}" type="presParOf" srcId="{32BB89EB-58E3-45E4-800C-260F81ABC07D}" destId="{E71EC33B-0EDF-4348-990E-5F9BF8AC5064}" srcOrd="0" destOrd="0" presId="urn:microsoft.com/office/officeart/2008/layout/NameandTitleOrganizationalChart"/>
    <dgm:cxn modelId="{E2E99418-11A5-4814-9645-7FE796747AFA}" type="presParOf" srcId="{E71EC33B-0EDF-4348-990E-5F9BF8AC5064}" destId="{7F1FFA7D-9AED-42E5-9D0C-6A616C005BAB}" srcOrd="0" destOrd="0" presId="urn:microsoft.com/office/officeart/2008/layout/NameandTitleOrganizationalChart"/>
    <dgm:cxn modelId="{563FC8F6-F293-412F-8485-DBDD50070CAF}" type="presParOf" srcId="{E71EC33B-0EDF-4348-990E-5F9BF8AC5064}" destId="{A9BD1914-86CB-4582-B060-5158A40B4291}" srcOrd="1" destOrd="0" presId="urn:microsoft.com/office/officeart/2008/layout/NameandTitleOrganizationalChart"/>
    <dgm:cxn modelId="{CEB8DB98-755F-4229-8733-C7CEE6C9FC51}" type="presParOf" srcId="{E71EC33B-0EDF-4348-990E-5F9BF8AC5064}" destId="{A1609D3C-B20D-4695-8F03-41A410DE20B7}" srcOrd="2" destOrd="0" presId="urn:microsoft.com/office/officeart/2008/layout/NameandTitleOrganizationalChart"/>
    <dgm:cxn modelId="{F0711668-8E6C-4B2C-B500-D7F3938F1FDE}" type="presParOf" srcId="{32BB89EB-58E3-45E4-800C-260F81ABC07D}" destId="{5DEEFE82-672E-4D30-A021-AFE495711059}" srcOrd="1" destOrd="0" presId="urn:microsoft.com/office/officeart/2008/layout/NameandTitleOrganizationalChart"/>
    <dgm:cxn modelId="{A80FD8A3-BDA0-418F-B2A8-51B23FACAA98}" type="presParOf" srcId="{32BB89EB-58E3-45E4-800C-260F81ABC07D}" destId="{E2DF0F32-A3EE-4E96-9877-6C455DD18E4E}" srcOrd="2" destOrd="0" presId="urn:microsoft.com/office/officeart/2008/layout/NameandTitleOrganizationalChart"/>
    <dgm:cxn modelId="{54B7E945-E0DF-4F29-A3B8-01D9D8BD8312}" type="presParOf" srcId="{B0D67288-7F7C-4012-ACEB-2953DBAF19F5}" destId="{9E12D400-836D-42FF-9902-013E0E59726D}" srcOrd="2" destOrd="0" presId="urn:microsoft.com/office/officeart/2008/layout/NameandTitleOrganizationalChart"/>
    <dgm:cxn modelId="{8132680F-00F6-4845-AC52-DF7F26DA480A}" type="presParOf" srcId="{B0D67288-7F7C-4012-ACEB-2953DBAF19F5}" destId="{404F556F-05B7-48F6-B3FF-49F5C31182D5}" srcOrd="3" destOrd="0" presId="urn:microsoft.com/office/officeart/2008/layout/NameandTitleOrganizationalChart"/>
    <dgm:cxn modelId="{DF40C8B8-FF2D-4D84-9EAC-93EF82433CD4}" type="presParOf" srcId="{404F556F-05B7-48F6-B3FF-49F5C31182D5}" destId="{D54191E8-513B-46C6-AF71-AB933FDE6870}" srcOrd="0" destOrd="0" presId="urn:microsoft.com/office/officeart/2008/layout/NameandTitleOrganizationalChart"/>
    <dgm:cxn modelId="{3E268D4E-7940-41A0-B984-F87C91F6CC9C}" type="presParOf" srcId="{D54191E8-513B-46C6-AF71-AB933FDE6870}" destId="{8ED22761-AD2C-4A54-81C0-0F3295A392EC}" srcOrd="0" destOrd="0" presId="urn:microsoft.com/office/officeart/2008/layout/NameandTitleOrganizationalChart"/>
    <dgm:cxn modelId="{43E5FDF3-4951-48F0-AFFC-D03316B82185}" type="presParOf" srcId="{D54191E8-513B-46C6-AF71-AB933FDE6870}" destId="{E3E7E57C-DD7A-415B-B124-DC06CB486A71}" srcOrd="1" destOrd="0" presId="urn:microsoft.com/office/officeart/2008/layout/NameandTitleOrganizationalChart"/>
    <dgm:cxn modelId="{073EB6E9-7B84-43E2-A5F1-A305443A8528}" type="presParOf" srcId="{D54191E8-513B-46C6-AF71-AB933FDE6870}" destId="{2440BEC2-7F8D-4A66-8246-3B1DB64B6759}" srcOrd="2" destOrd="0" presId="urn:microsoft.com/office/officeart/2008/layout/NameandTitleOrganizationalChart"/>
    <dgm:cxn modelId="{733D18C6-4E14-4247-9D3F-B655C01F0C44}" type="presParOf" srcId="{404F556F-05B7-48F6-B3FF-49F5C31182D5}" destId="{EA2F96A0-BB1E-4E20-AC2E-AC74BDE9C9AD}" srcOrd="1" destOrd="0" presId="urn:microsoft.com/office/officeart/2008/layout/NameandTitleOrganizationalChart"/>
    <dgm:cxn modelId="{009C2085-F13B-49D4-BF06-27096F491BA5}" type="presParOf" srcId="{404F556F-05B7-48F6-B3FF-49F5C31182D5}" destId="{8CD45CAF-D1FF-4C83-95A8-79A3E2A39DFF}" srcOrd="2" destOrd="0" presId="urn:microsoft.com/office/officeart/2008/layout/NameandTitleOrganizationalChart"/>
    <dgm:cxn modelId="{F32B90A9-2221-4DF9-9D2C-E0BCD4040642}" type="presParOf" srcId="{B0D67288-7F7C-4012-ACEB-2953DBAF19F5}" destId="{8742AA09-F8E6-4AAB-9108-00C7ED9BD0E2}" srcOrd="4" destOrd="0" presId="urn:microsoft.com/office/officeart/2008/layout/NameandTitleOrganizationalChart"/>
    <dgm:cxn modelId="{3C3EAE6B-C3AA-4623-98E9-BC1A8D2BD249}" type="presParOf" srcId="{B0D67288-7F7C-4012-ACEB-2953DBAF19F5}" destId="{3F2B2162-24C5-439F-9BFA-8D03A748F32C}" srcOrd="5" destOrd="0" presId="urn:microsoft.com/office/officeart/2008/layout/NameandTitleOrganizationalChart"/>
    <dgm:cxn modelId="{5EA41B71-2621-458F-8EE7-0FB30B3EAA91}" type="presParOf" srcId="{3F2B2162-24C5-439F-9BFA-8D03A748F32C}" destId="{9E2E4003-5755-4831-BF0B-3DA50E61958E}" srcOrd="0" destOrd="0" presId="urn:microsoft.com/office/officeart/2008/layout/NameandTitleOrganizationalChart"/>
    <dgm:cxn modelId="{365BC187-E873-490E-9D3C-91A85700F995}" type="presParOf" srcId="{9E2E4003-5755-4831-BF0B-3DA50E61958E}" destId="{73152807-C910-47F1-B734-CB4DCD28EE67}" srcOrd="0" destOrd="0" presId="urn:microsoft.com/office/officeart/2008/layout/NameandTitleOrganizationalChart"/>
    <dgm:cxn modelId="{9B049B3D-4FB6-43CA-9FE7-4ABF784D3080}" type="presParOf" srcId="{9E2E4003-5755-4831-BF0B-3DA50E61958E}" destId="{3D736C95-114F-4A5E-8216-102BFAA0ECD8}" srcOrd="1" destOrd="0" presId="urn:microsoft.com/office/officeart/2008/layout/NameandTitleOrganizationalChart"/>
    <dgm:cxn modelId="{7939AD6E-F523-4937-8EB4-7C1DADDDFDB1}" type="presParOf" srcId="{9E2E4003-5755-4831-BF0B-3DA50E61958E}" destId="{C9FC8113-3037-4A97-A7F6-D1E03FFD09B7}" srcOrd="2" destOrd="0" presId="urn:microsoft.com/office/officeart/2008/layout/NameandTitleOrganizationalChart"/>
    <dgm:cxn modelId="{C5C0CFD3-2056-44B7-B62B-C92C743BE7B9}" type="presParOf" srcId="{3F2B2162-24C5-439F-9BFA-8D03A748F32C}" destId="{15771A6A-7B72-45F5-B1B8-AF06EA1997F5}" srcOrd="1" destOrd="0" presId="urn:microsoft.com/office/officeart/2008/layout/NameandTitleOrganizationalChart"/>
    <dgm:cxn modelId="{49831639-6D36-47DF-9547-74F110A7263D}" type="presParOf" srcId="{3F2B2162-24C5-439F-9BFA-8D03A748F32C}" destId="{C6696E5F-A288-4BBF-ADCB-30BFFEBAB78A}" srcOrd="2" destOrd="0" presId="urn:microsoft.com/office/officeart/2008/layout/NameandTitleOrganizationalChart"/>
    <dgm:cxn modelId="{4AC29F47-1E3C-493E-B2CB-B23DE6B14475}" type="presParOf" srcId="{B0D67288-7F7C-4012-ACEB-2953DBAF19F5}" destId="{9C568A05-1C78-4B96-9382-25714E4BDF93}" srcOrd="6" destOrd="0" presId="urn:microsoft.com/office/officeart/2008/layout/NameandTitleOrganizationalChart"/>
    <dgm:cxn modelId="{0B2318D5-C566-4733-8886-BC2E3C39F077}" type="presParOf" srcId="{B0D67288-7F7C-4012-ACEB-2953DBAF19F5}" destId="{05BD35CD-0E2B-486A-AC0E-C0AEF24E6279}" srcOrd="7" destOrd="0" presId="urn:microsoft.com/office/officeart/2008/layout/NameandTitleOrganizationalChart"/>
    <dgm:cxn modelId="{12885220-0A40-4024-9D0A-7711FB09C3EF}" type="presParOf" srcId="{05BD35CD-0E2B-486A-AC0E-C0AEF24E6279}" destId="{D7DC1E2C-BDE7-4965-8933-36732FCC81A2}" srcOrd="0" destOrd="0" presId="urn:microsoft.com/office/officeart/2008/layout/NameandTitleOrganizationalChart"/>
    <dgm:cxn modelId="{80E9D53B-1BA1-48DE-A40E-8725C7F0EBDE}" type="presParOf" srcId="{D7DC1E2C-BDE7-4965-8933-36732FCC81A2}" destId="{B7CA892B-8D46-4325-96F4-4082D9FF1064}" srcOrd="0" destOrd="0" presId="urn:microsoft.com/office/officeart/2008/layout/NameandTitleOrganizationalChart"/>
    <dgm:cxn modelId="{7B6F47B3-91ED-4F4B-87DF-6D67DC806FE9}" type="presParOf" srcId="{D7DC1E2C-BDE7-4965-8933-36732FCC81A2}" destId="{DFF64B73-C9A6-488A-86C5-813F6BFE1155}" srcOrd="1" destOrd="0" presId="urn:microsoft.com/office/officeart/2008/layout/NameandTitleOrganizationalChart"/>
    <dgm:cxn modelId="{9B4580FD-CC5D-49D8-9810-5F73750C741B}" type="presParOf" srcId="{D7DC1E2C-BDE7-4965-8933-36732FCC81A2}" destId="{C5F2DE9C-51C2-4FB5-9E0E-46114FD53432}" srcOrd="2" destOrd="0" presId="urn:microsoft.com/office/officeart/2008/layout/NameandTitleOrganizationalChart"/>
    <dgm:cxn modelId="{E9CE3F66-678E-4C40-8875-B4E00051EA7E}" type="presParOf" srcId="{05BD35CD-0E2B-486A-AC0E-C0AEF24E6279}" destId="{FEC8E7D4-84FC-4DE9-B522-A68002154409}" srcOrd="1" destOrd="0" presId="urn:microsoft.com/office/officeart/2008/layout/NameandTitleOrganizationalChart"/>
    <dgm:cxn modelId="{34857135-1EB6-4AD2-A09B-2DCC0F3C3285}" type="presParOf" srcId="{05BD35CD-0E2B-486A-AC0E-C0AEF24E6279}" destId="{9951CDE0-F5EF-43C9-863C-06BD42779818}" srcOrd="2" destOrd="0" presId="urn:microsoft.com/office/officeart/2008/layout/NameandTitleOrganizationalChart"/>
    <dgm:cxn modelId="{0A9C52A4-7130-48E0-9724-2411F875CF22}" type="presParOf" srcId="{B1DEBFC7-658C-4DB6-A369-3E78A2FC93D1}" destId="{DA35E9BA-1A61-4036-983E-C52DDA30BFA2}"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7D0051-1116-47D5-BBF6-087838CBF75A}" type="doc">
      <dgm:prSet loTypeId="urn:microsoft.com/office/officeart/2005/8/layout/pyramid4" loCatId="pyramid" qsTypeId="urn:microsoft.com/office/officeart/2005/8/quickstyle/simple1" qsCatId="simple" csTypeId="urn:microsoft.com/office/officeart/2005/8/colors/accent0_3" csCatId="mainScheme" phldr="1"/>
      <dgm:spPr/>
      <dgm:t>
        <a:bodyPr/>
        <a:lstStyle/>
        <a:p>
          <a:endParaRPr lang="es-CL"/>
        </a:p>
      </dgm:t>
    </dgm:pt>
    <dgm:pt modelId="{D5117C48-5DC8-43E1-822D-FA08A9B690A4}">
      <dgm:prSet phldrT="[Texto]"/>
      <dgm:spPr/>
      <dgm:t>
        <a:bodyPr/>
        <a:lstStyle/>
        <a:p>
          <a:r>
            <a:rPr lang="es-CL" dirty="0"/>
            <a:t>Producto más buscado</a:t>
          </a:r>
        </a:p>
      </dgm:t>
    </dgm:pt>
    <dgm:pt modelId="{D7375053-9134-4AAD-837D-3740DE471DA3}" type="parTrans" cxnId="{C9BF6089-26C2-4603-B3D9-5AF18CAB6E21}">
      <dgm:prSet/>
      <dgm:spPr/>
      <dgm:t>
        <a:bodyPr/>
        <a:lstStyle/>
        <a:p>
          <a:endParaRPr lang="es-CL"/>
        </a:p>
      </dgm:t>
    </dgm:pt>
    <dgm:pt modelId="{0A77165B-11E1-4BFA-9545-69EBD386790C}" type="sibTrans" cxnId="{C9BF6089-26C2-4603-B3D9-5AF18CAB6E21}">
      <dgm:prSet/>
      <dgm:spPr/>
      <dgm:t>
        <a:bodyPr/>
        <a:lstStyle/>
        <a:p>
          <a:endParaRPr lang="es-CL"/>
        </a:p>
      </dgm:t>
    </dgm:pt>
    <dgm:pt modelId="{E2E1D29C-7DB3-44D6-9356-C837A3407105}">
      <dgm:prSet phldrT="[Texto]"/>
      <dgm:spPr/>
      <dgm:t>
        <a:bodyPr/>
        <a:lstStyle/>
        <a:p>
          <a:r>
            <a:rPr lang="es-CL" dirty="0"/>
            <a:t>Empresa más buscada</a:t>
          </a:r>
        </a:p>
      </dgm:t>
    </dgm:pt>
    <dgm:pt modelId="{15F316FD-741E-40B5-9EEE-9CA046E4AE38}" type="parTrans" cxnId="{0C871C4B-BC83-4307-8192-AA634C37EC53}">
      <dgm:prSet/>
      <dgm:spPr/>
      <dgm:t>
        <a:bodyPr/>
        <a:lstStyle/>
        <a:p>
          <a:endParaRPr lang="es-CL"/>
        </a:p>
      </dgm:t>
    </dgm:pt>
    <dgm:pt modelId="{9D5269E5-4DFF-4977-9F0B-96AFD2FBF2DD}" type="sibTrans" cxnId="{0C871C4B-BC83-4307-8192-AA634C37EC53}">
      <dgm:prSet/>
      <dgm:spPr/>
      <dgm:t>
        <a:bodyPr/>
        <a:lstStyle/>
        <a:p>
          <a:endParaRPr lang="es-CL"/>
        </a:p>
      </dgm:t>
    </dgm:pt>
    <dgm:pt modelId="{BF0C3A6B-4991-47AB-9BFE-069A4EC8EC92}">
      <dgm:prSet phldrT="[Texto]" custT="1"/>
      <dgm:spPr/>
      <dgm:t>
        <a:bodyPr/>
        <a:lstStyle/>
        <a:p>
          <a:endParaRPr lang="es-CL" sz="2000" b="1" u="sng" dirty="0"/>
        </a:p>
        <a:p>
          <a:r>
            <a:rPr lang="es-CL" sz="2000" b="1" u="sng" dirty="0"/>
            <a:t>Ranking</a:t>
          </a:r>
        </a:p>
      </dgm:t>
    </dgm:pt>
    <dgm:pt modelId="{0D2E2866-96E2-4C99-AB57-91AA27083428}" type="parTrans" cxnId="{132A9660-063D-42BA-A00B-1AC9301A6D66}">
      <dgm:prSet/>
      <dgm:spPr/>
      <dgm:t>
        <a:bodyPr/>
        <a:lstStyle/>
        <a:p>
          <a:endParaRPr lang="es-CL"/>
        </a:p>
      </dgm:t>
    </dgm:pt>
    <dgm:pt modelId="{8BA35028-5521-4146-8424-C654AB836935}" type="sibTrans" cxnId="{132A9660-063D-42BA-A00B-1AC9301A6D66}">
      <dgm:prSet/>
      <dgm:spPr/>
      <dgm:t>
        <a:bodyPr/>
        <a:lstStyle/>
        <a:p>
          <a:endParaRPr lang="es-CL"/>
        </a:p>
      </dgm:t>
    </dgm:pt>
    <dgm:pt modelId="{E495C2E7-918D-476D-B5E6-B27D766B1E6C}">
      <dgm:prSet phldrT="[Texto]"/>
      <dgm:spPr/>
      <dgm:t>
        <a:bodyPr/>
        <a:lstStyle/>
        <a:p>
          <a:r>
            <a:rPr lang="es-CL" dirty="0"/>
            <a:t>Sector más visitado</a:t>
          </a:r>
        </a:p>
      </dgm:t>
    </dgm:pt>
    <dgm:pt modelId="{4E8BF490-C3D6-4802-8E3E-D2B2E4EF3DCB}" type="parTrans" cxnId="{D66F4833-D7D1-4207-99EE-2A3D3C13C5D6}">
      <dgm:prSet/>
      <dgm:spPr/>
      <dgm:t>
        <a:bodyPr/>
        <a:lstStyle/>
        <a:p>
          <a:endParaRPr lang="es-CL"/>
        </a:p>
      </dgm:t>
    </dgm:pt>
    <dgm:pt modelId="{B78C48A2-4084-4B82-8C4C-41254F186127}" type="sibTrans" cxnId="{D66F4833-D7D1-4207-99EE-2A3D3C13C5D6}">
      <dgm:prSet/>
      <dgm:spPr/>
      <dgm:t>
        <a:bodyPr/>
        <a:lstStyle/>
        <a:p>
          <a:endParaRPr lang="es-CL"/>
        </a:p>
      </dgm:t>
    </dgm:pt>
    <dgm:pt modelId="{CA3763EA-AF9A-4BEA-B254-57D0230DFFF9}" type="pres">
      <dgm:prSet presAssocID="{067D0051-1116-47D5-BBF6-087838CBF75A}" presName="compositeShape" presStyleCnt="0">
        <dgm:presLayoutVars>
          <dgm:chMax val="9"/>
          <dgm:dir/>
          <dgm:resizeHandles val="exact"/>
        </dgm:presLayoutVars>
      </dgm:prSet>
      <dgm:spPr/>
    </dgm:pt>
    <dgm:pt modelId="{54BF3686-0CE6-480F-B4A2-05575E615F49}" type="pres">
      <dgm:prSet presAssocID="{067D0051-1116-47D5-BBF6-087838CBF75A}" presName="triangle1" presStyleLbl="node1" presStyleIdx="0" presStyleCnt="4">
        <dgm:presLayoutVars>
          <dgm:bulletEnabled val="1"/>
        </dgm:presLayoutVars>
      </dgm:prSet>
      <dgm:spPr/>
    </dgm:pt>
    <dgm:pt modelId="{BF0EA929-5EC7-4D17-83CE-D2475457AB8F}" type="pres">
      <dgm:prSet presAssocID="{067D0051-1116-47D5-BBF6-087838CBF75A}" presName="triangle2" presStyleLbl="node1" presStyleIdx="1" presStyleCnt="4">
        <dgm:presLayoutVars>
          <dgm:bulletEnabled val="1"/>
        </dgm:presLayoutVars>
      </dgm:prSet>
      <dgm:spPr/>
    </dgm:pt>
    <dgm:pt modelId="{2317DBCB-0ECA-420F-81A2-0945EA81C992}" type="pres">
      <dgm:prSet presAssocID="{067D0051-1116-47D5-BBF6-087838CBF75A}" presName="triangle3" presStyleLbl="node1" presStyleIdx="2" presStyleCnt="4">
        <dgm:presLayoutVars>
          <dgm:bulletEnabled val="1"/>
        </dgm:presLayoutVars>
      </dgm:prSet>
      <dgm:spPr/>
    </dgm:pt>
    <dgm:pt modelId="{1C90947E-703B-47A4-9125-8F0F8215D232}" type="pres">
      <dgm:prSet presAssocID="{067D0051-1116-47D5-BBF6-087838CBF75A}" presName="triangle4" presStyleLbl="node1" presStyleIdx="3" presStyleCnt="4">
        <dgm:presLayoutVars>
          <dgm:bulletEnabled val="1"/>
        </dgm:presLayoutVars>
      </dgm:prSet>
      <dgm:spPr/>
    </dgm:pt>
  </dgm:ptLst>
  <dgm:cxnLst>
    <dgm:cxn modelId="{21CA2E1E-B3D1-41A0-870A-943AFF64304E}" type="presOf" srcId="{E2E1D29C-7DB3-44D6-9356-C837A3407105}" destId="{BF0EA929-5EC7-4D17-83CE-D2475457AB8F}" srcOrd="0" destOrd="0" presId="urn:microsoft.com/office/officeart/2005/8/layout/pyramid4"/>
    <dgm:cxn modelId="{D66F4833-D7D1-4207-99EE-2A3D3C13C5D6}" srcId="{067D0051-1116-47D5-BBF6-087838CBF75A}" destId="{E495C2E7-918D-476D-B5E6-B27D766B1E6C}" srcOrd="3" destOrd="0" parTransId="{4E8BF490-C3D6-4802-8E3E-D2B2E4EF3DCB}" sibTransId="{B78C48A2-4084-4B82-8C4C-41254F186127}"/>
    <dgm:cxn modelId="{132A9660-063D-42BA-A00B-1AC9301A6D66}" srcId="{067D0051-1116-47D5-BBF6-087838CBF75A}" destId="{BF0C3A6B-4991-47AB-9BFE-069A4EC8EC92}" srcOrd="2" destOrd="0" parTransId="{0D2E2866-96E2-4C99-AB57-91AA27083428}" sibTransId="{8BA35028-5521-4146-8424-C654AB836935}"/>
    <dgm:cxn modelId="{0C871C4B-BC83-4307-8192-AA634C37EC53}" srcId="{067D0051-1116-47D5-BBF6-087838CBF75A}" destId="{E2E1D29C-7DB3-44D6-9356-C837A3407105}" srcOrd="1" destOrd="0" parTransId="{15F316FD-741E-40B5-9EEE-9CA046E4AE38}" sibTransId="{9D5269E5-4DFF-4977-9F0B-96AFD2FBF2DD}"/>
    <dgm:cxn modelId="{9718F480-785D-4503-B99E-8C3B20165E76}" type="presOf" srcId="{BF0C3A6B-4991-47AB-9BFE-069A4EC8EC92}" destId="{2317DBCB-0ECA-420F-81A2-0945EA81C992}" srcOrd="0" destOrd="0" presId="urn:microsoft.com/office/officeart/2005/8/layout/pyramid4"/>
    <dgm:cxn modelId="{C9BF6089-26C2-4603-B3D9-5AF18CAB6E21}" srcId="{067D0051-1116-47D5-BBF6-087838CBF75A}" destId="{D5117C48-5DC8-43E1-822D-FA08A9B690A4}" srcOrd="0" destOrd="0" parTransId="{D7375053-9134-4AAD-837D-3740DE471DA3}" sibTransId="{0A77165B-11E1-4BFA-9545-69EBD386790C}"/>
    <dgm:cxn modelId="{6D2EA68E-BFDA-41BF-8842-709ACEA4B636}" type="presOf" srcId="{D5117C48-5DC8-43E1-822D-FA08A9B690A4}" destId="{54BF3686-0CE6-480F-B4A2-05575E615F49}" srcOrd="0" destOrd="0" presId="urn:microsoft.com/office/officeart/2005/8/layout/pyramid4"/>
    <dgm:cxn modelId="{8B28A698-3CA8-4BA8-8887-2B3BD46109DC}" type="presOf" srcId="{067D0051-1116-47D5-BBF6-087838CBF75A}" destId="{CA3763EA-AF9A-4BEA-B254-57D0230DFFF9}" srcOrd="0" destOrd="0" presId="urn:microsoft.com/office/officeart/2005/8/layout/pyramid4"/>
    <dgm:cxn modelId="{BE1F69D1-81F3-45ED-A840-14FD8417CA7B}" type="presOf" srcId="{E495C2E7-918D-476D-B5E6-B27D766B1E6C}" destId="{1C90947E-703B-47A4-9125-8F0F8215D232}" srcOrd="0" destOrd="0" presId="urn:microsoft.com/office/officeart/2005/8/layout/pyramid4"/>
    <dgm:cxn modelId="{A57B36D2-4E3D-4B66-875E-D11BD92537E7}" type="presParOf" srcId="{CA3763EA-AF9A-4BEA-B254-57D0230DFFF9}" destId="{54BF3686-0CE6-480F-B4A2-05575E615F49}" srcOrd="0" destOrd="0" presId="urn:microsoft.com/office/officeart/2005/8/layout/pyramid4"/>
    <dgm:cxn modelId="{7BC0F7CF-A328-4401-905F-8AAEBC3348E9}" type="presParOf" srcId="{CA3763EA-AF9A-4BEA-B254-57D0230DFFF9}" destId="{BF0EA929-5EC7-4D17-83CE-D2475457AB8F}" srcOrd="1" destOrd="0" presId="urn:microsoft.com/office/officeart/2005/8/layout/pyramid4"/>
    <dgm:cxn modelId="{9776588A-8311-4C22-95AF-12DC5FCE0789}" type="presParOf" srcId="{CA3763EA-AF9A-4BEA-B254-57D0230DFFF9}" destId="{2317DBCB-0ECA-420F-81A2-0945EA81C992}" srcOrd="2" destOrd="0" presId="urn:microsoft.com/office/officeart/2005/8/layout/pyramid4"/>
    <dgm:cxn modelId="{7CE95E00-D151-4909-B39D-EF92E0F46BCC}" type="presParOf" srcId="{CA3763EA-AF9A-4BEA-B254-57D0230DFFF9}" destId="{1C90947E-703B-47A4-9125-8F0F8215D232}"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24C8B0-3582-4909-B430-2D580182330D}"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s-CL"/>
        </a:p>
      </dgm:t>
    </dgm:pt>
    <dgm:pt modelId="{E72933F6-69EC-4AA5-8C7D-59572626E8C8}">
      <dgm:prSet phldrT="[Texto]" custT="1"/>
      <dgm:spPr/>
      <dgm:t>
        <a:bodyPr/>
        <a:lstStyle/>
        <a:p>
          <a:r>
            <a:rPr lang="es-CL" sz="2400" dirty="0"/>
            <a:t>Nombre empresa</a:t>
          </a:r>
        </a:p>
      </dgm:t>
    </dgm:pt>
    <dgm:pt modelId="{3154DECF-4743-4DD4-9C14-C3C7D624C4BE}" type="parTrans" cxnId="{D8CACBC8-A8EE-4DE5-99C1-2FB2CABB9ED0}">
      <dgm:prSet/>
      <dgm:spPr/>
      <dgm:t>
        <a:bodyPr/>
        <a:lstStyle/>
        <a:p>
          <a:endParaRPr lang="es-CL"/>
        </a:p>
      </dgm:t>
    </dgm:pt>
    <dgm:pt modelId="{924D9A88-F1BA-46D7-B192-9BAC39AA44B9}" type="sibTrans" cxnId="{D8CACBC8-A8EE-4DE5-99C1-2FB2CABB9ED0}">
      <dgm:prSet/>
      <dgm:spPr/>
      <dgm:t>
        <a:bodyPr/>
        <a:lstStyle/>
        <a:p>
          <a:endParaRPr lang="es-CL"/>
        </a:p>
      </dgm:t>
    </dgm:pt>
    <dgm:pt modelId="{6AAA6CFE-AF46-4F18-A677-04216F03BDE6}">
      <dgm:prSet phldrT="[Texto]" custT="1"/>
      <dgm:spPr/>
      <dgm:t>
        <a:bodyPr/>
        <a:lstStyle/>
        <a:p>
          <a:r>
            <a:rPr lang="es-CL" sz="2400" dirty="0"/>
            <a:t>Dirección</a:t>
          </a:r>
        </a:p>
      </dgm:t>
    </dgm:pt>
    <dgm:pt modelId="{CA5F24DE-FA90-43D9-A090-AF36802BE81E}" type="parTrans" cxnId="{A040B1BB-0400-46BD-854B-F342D4C04951}">
      <dgm:prSet/>
      <dgm:spPr/>
      <dgm:t>
        <a:bodyPr/>
        <a:lstStyle/>
        <a:p>
          <a:endParaRPr lang="es-CL"/>
        </a:p>
      </dgm:t>
    </dgm:pt>
    <dgm:pt modelId="{4077F844-E34A-4612-87CC-CE18411F5047}" type="sibTrans" cxnId="{A040B1BB-0400-46BD-854B-F342D4C04951}">
      <dgm:prSet/>
      <dgm:spPr/>
      <dgm:t>
        <a:bodyPr/>
        <a:lstStyle/>
        <a:p>
          <a:endParaRPr lang="es-CL"/>
        </a:p>
      </dgm:t>
    </dgm:pt>
    <dgm:pt modelId="{AC486EE0-7C2A-4B12-AFD2-37688247644D}">
      <dgm:prSet phldrT="[Texto]" custT="1"/>
      <dgm:spPr/>
      <dgm:t>
        <a:bodyPr/>
        <a:lstStyle/>
        <a:p>
          <a:r>
            <a:rPr lang="es-CL" sz="2400" dirty="0"/>
            <a:t>Pagina Web</a:t>
          </a:r>
        </a:p>
      </dgm:t>
    </dgm:pt>
    <dgm:pt modelId="{C1E3B1CD-632D-45EE-ADFF-6F00358809AE}" type="parTrans" cxnId="{6092F0C1-7DC2-4D37-B427-2860DCED083D}">
      <dgm:prSet/>
      <dgm:spPr/>
      <dgm:t>
        <a:bodyPr/>
        <a:lstStyle/>
        <a:p>
          <a:endParaRPr lang="es-CL"/>
        </a:p>
      </dgm:t>
    </dgm:pt>
    <dgm:pt modelId="{4D5888F1-08CC-4C7E-9346-2A68B04A1336}" type="sibTrans" cxnId="{6092F0C1-7DC2-4D37-B427-2860DCED083D}">
      <dgm:prSet/>
      <dgm:spPr/>
      <dgm:t>
        <a:bodyPr/>
        <a:lstStyle/>
        <a:p>
          <a:endParaRPr lang="es-CL"/>
        </a:p>
      </dgm:t>
    </dgm:pt>
    <dgm:pt modelId="{0A5230C2-A10E-4B75-A6A1-810FD33B5BE3}">
      <dgm:prSet custT="1"/>
      <dgm:spPr/>
      <dgm:t>
        <a:bodyPr/>
        <a:lstStyle/>
        <a:p>
          <a:r>
            <a:rPr lang="es-CL" sz="2400" dirty="0"/>
            <a:t>Rubro</a:t>
          </a:r>
        </a:p>
      </dgm:t>
    </dgm:pt>
    <dgm:pt modelId="{573342EA-8150-4EFB-A89D-4017E427530F}" type="parTrans" cxnId="{1E89CCC8-9A1D-423D-B64B-E1AAE709CA8D}">
      <dgm:prSet/>
      <dgm:spPr/>
      <dgm:t>
        <a:bodyPr/>
        <a:lstStyle/>
        <a:p>
          <a:endParaRPr lang="es-CL"/>
        </a:p>
      </dgm:t>
    </dgm:pt>
    <dgm:pt modelId="{E4731A30-8615-4ABC-847A-BDCD82EE6E67}" type="sibTrans" cxnId="{1E89CCC8-9A1D-423D-B64B-E1AAE709CA8D}">
      <dgm:prSet/>
      <dgm:spPr/>
      <dgm:t>
        <a:bodyPr/>
        <a:lstStyle/>
        <a:p>
          <a:endParaRPr lang="es-CL"/>
        </a:p>
      </dgm:t>
    </dgm:pt>
    <dgm:pt modelId="{ADFCECCA-F774-4CCB-88C5-E0CBC2A57D86}" type="pres">
      <dgm:prSet presAssocID="{E324C8B0-3582-4909-B430-2D580182330D}" presName="linearFlow" presStyleCnt="0">
        <dgm:presLayoutVars>
          <dgm:dir/>
          <dgm:resizeHandles val="exact"/>
        </dgm:presLayoutVars>
      </dgm:prSet>
      <dgm:spPr/>
    </dgm:pt>
    <dgm:pt modelId="{BB814997-E11F-402A-9CE5-2FADEF8C0A71}" type="pres">
      <dgm:prSet presAssocID="{E72933F6-69EC-4AA5-8C7D-59572626E8C8}" presName="composite" presStyleCnt="0"/>
      <dgm:spPr/>
    </dgm:pt>
    <dgm:pt modelId="{5DB94C2C-D9EF-4049-AA15-53C20C4DCD3E}" type="pres">
      <dgm:prSet presAssocID="{E72933F6-69EC-4AA5-8C7D-59572626E8C8}" presName="imgShp" presStyleLbl="fgImgPlace1" presStyleIdx="0" presStyleCnt="4" custLinFactNeighborX="-3751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dentificación de empleado"/>
        </a:ext>
      </dgm:extLst>
    </dgm:pt>
    <dgm:pt modelId="{AC947672-8760-48B1-9EE4-BCB6224A6B87}" type="pres">
      <dgm:prSet presAssocID="{E72933F6-69EC-4AA5-8C7D-59572626E8C8}" presName="txShp" presStyleLbl="node1" presStyleIdx="0" presStyleCnt="4">
        <dgm:presLayoutVars>
          <dgm:bulletEnabled val="1"/>
        </dgm:presLayoutVars>
      </dgm:prSet>
      <dgm:spPr/>
    </dgm:pt>
    <dgm:pt modelId="{5849070E-B702-488F-A339-20DCF810D47C}" type="pres">
      <dgm:prSet presAssocID="{924D9A88-F1BA-46D7-B192-9BAC39AA44B9}" presName="spacing" presStyleCnt="0"/>
      <dgm:spPr/>
    </dgm:pt>
    <dgm:pt modelId="{6476CF5F-5E5A-4721-902C-46824235B28A}" type="pres">
      <dgm:prSet presAssocID="{6AAA6CFE-AF46-4F18-A677-04216F03BDE6}" presName="composite" presStyleCnt="0"/>
      <dgm:spPr/>
    </dgm:pt>
    <dgm:pt modelId="{6973C7F7-1E14-4452-B534-1E6811C15E8F}" type="pres">
      <dgm:prSet presAssocID="{6AAA6CFE-AF46-4F18-A677-04216F03BDE6}" presName="imgShp" presStyleLbl="fgImgPlace1" presStyleIdx="1" presStyleCnt="4" custLinFactNeighborX="-37515" custLinFactNeighborY="166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arcador"/>
        </a:ext>
      </dgm:extLst>
    </dgm:pt>
    <dgm:pt modelId="{9FAA170B-3161-4B03-8BE6-DADA3F35EDC5}" type="pres">
      <dgm:prSet presAssocID="{6AAA6CFE-AF46-4F18-A677-04216F03BDE6}" presName="txShp" presStyleLbl="node1" presStyleIdx="1" presStyleCnt="4">
        <dgm:presLayoutVars>
          <dgm:bulletEnabled val="1"/>
        </dgm:presLayoutVars>
      </dgm:prSet>
      <dgm:spPr/>
    </dgm:pt>
    <dgm:pt modelId="{529DC503-5AC2-4F68-BCF6-1C37DB1D28C8}" type="pres">
      <dgm:prSet presAssocID="{4077F844-E34A-4612-87CC-CE18411F5047}" presName="spacing" presStyleCnt="0"/>
      <dgm:spPr/>
    </dgm:pt>
    <dgm:pt modelId="{31E3A3E6-DF2C-481A-9316-90B7952EDCBF}" type="pres">
      <dgm:prSet presAssocID="{AC486EE0-7C2A-4B12-AFD2-37688247644D}" presName="composite" presStyleCnt="0"/>
      <dgm:spPr/>
    </dgm:pt>
    <dgm:pt modelId="{1AF504B4-961D-4E2B-B11E-1FA09D402ADF}" type="pres">
      <dgm:prSet presAssocID="{AC486EE0-7C2A-4B12-AFD2-37688247644D}" presName="imgShp" presStyleLbl="fgImgPlace1" presStyleIdx="2" presStyleCnt="4" custLinFactNeighborX="-37515" custLinFactNeighborY="-91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a:ext>
      </dgm:extLst>
    </dgm:pt>
    <dgm:pt modelId="{740F2222-C507-46AA-B3A4-A5FCAFAB29B8}" type="pres">
      <dgm:prSet presAssocID="{AC486EE0-7C2A-4B12-AFD2-37688247644D}" presName="txShp" presStyleLbl="node1" presStyleIdx="2" presStyleCnt="4">
        <dgm:presLayoutVars>
          <dgm:bulletEnabled val="1"/>
        </dgm:presLayoutVars>
      </dgm:prSet>
      <dgm:spPr/>
    </dgm:pt>
    <dgm:pt modelId="{E5DA58DC-AECD-4761-9CD7-869A289FF004}" type="pres">
      <dgm:prSet presAssocID="{4D5888F1-08CC-4C7E-9346-2A68B04A1336}" presName="spacing" presStyleCnt="0"/>
      <dgm:spPr/>
    </dgm:pt>
    <dgm:pt modelId="{D58E723D-4D96-4115-BA03-BC3359FFFFB1}" type="pres">
      <dgm:prSet presAssocID="{0A5230C2-A10E-4B75-A6A1-810FD33B5BE3}" presName="composite" presStyleCnt="0"/>
      <dgm:spPr/>
    </dgm:pt>
    <dgm:pt modelId="{C867A083-51FA-4FCD-9864-3A21275CA21E}" type="pres">
      <dgm:prSet presAssocID="{0A5230C2-A10E-4B75-A6A1-810FD33B5BE3}" presName="imgShp" presStyleLbl="fgImgPlace1" presStyleIdx="3" presStyleCnt="4" custLinFactNeighborX="-22449" custLinFactNeighborY="-388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erdido"/>
        </a:ext>
      </dgm:extLst>
    </dgm:pt>
    <dgm:pt modelId="{E6305B1F-0C0A-4B95-9151-14EC079CF417}" type="pres">
      <dgm:prSet presAssocID="{0A5230C2-A10E-4B75-A6A1-810FD33B5BE3}" presName="txShp" presStyleLbl="node1" presStyleIdx="3" presStyleCnt="4">
        <dgm:presLayoutVars>
          <dgm:bulletEnabled val="1"/>
        </dgm:presLayoutVars>
      </dgm:prSet>
      <dgm:spPr/>
    </dgm:pt>
  </dgm:ptLst>
  <dgm:cxnLst>
    <dgm:cxn modelId="{7744962F-17D3-4198-B507-9E05F5C445CE}" type="presOf" srcId="{E324C8B0-3582-4909-B430-2D580182330D}" destId="{ADFCECCA-F774-4CCB-88C5-E0CBC2A57D86}" srcOrd="0" destOrd="0" presId="urn:microsoft.com/office/officeart/2005/8/layout/vList3"/>
    <dgm:cxn modelId="{F208A260-46BF-43B8-9942-A8EE9C5F7001}" type="presOf" srcId="{0A5230C2-A10E-4B75-A6A1-810FD33B5BE3}" destId="{E6305B1F-0C0A-4B95-9151-14EC079CF417}" srcOrd="0" destOrd="0" presId="urn:microsoft.com/office/officeart/2005/8/layout/vList3"/>
    <dgm:cxn modelId="{9A642772-1402-4367-8E16-56F6FA8B4D08}" type="presOf" srcId="{E72933F6-69EC-4AA5-8C7D-59572626E8C8}" destId="{AC947672-8760-48B1-9EE4-BCB6224A6B87}" srcOrd="0" destOrd="0" presId="urn:microsoft.com/office/officeart/2005/8/layout/vList3"/>
    <dgm:cxn modelId="{88A920AE-40D6-414D-AEE1-D7B5647B7DC7}" type="presOf" srcId="{6AAA6CFE-AF46-4F18-A677-04216F03BDE6}" destId="{9FAA170B-3161-4B03-8BE6-DADA3F35EDC5}" srcOrd="0" destOrd="0" presId="urn:microsoft.com/office/officeart/2005/8/layout/vList3"/>
    <dgm:cxn modelId="{A040B1BB-0400-46BD-854B-F342D4C04951}" srcId="{E324C8B0-3582-4909-B430-2D580182330D}" destId="{6AAA6CFE-AF46-4F18-A677-04216F03BDE6}" srcOrd="1" destOrd="0" parTransId="{CA5F24DE-FA90-43D9-A090-AF36802BE81E}" sibTransId="{4077F844-E34A-4612-87CC-CE18411F5047}"/>
    <dgm:cxn modelId="{6092F0C1-7DC2-4D37-B427-2860DCED083D}" srcId="{E324C8B0-3582-4909-B430-2D580182330D}" destId="{AC486EE0-7C2A-4B12-AFD2-37688247644D}" srcOrd="2" destOrd="0" parTransId="{C1E3B1CD-632D-45EE-ADFF-6F00358809AE}" sibTransId="{4D5888F1-08CC-4C7E-9346-2A68B04A1336}"/>
    <dgm:cxn modelId="{D8CACBC8-A8EE-4DE5-99C1-2FB2CABB9ED0}" srcId="{E324C8B0-3582-4909-B430-2D580182330D}" destId="{E72933F6-69EC-4AA5-8C7D-59572626E8C8}" srcOrd="0" destOrd="0" parTransId="{3154DECF-4743-4DD4-9C14-C3C7D624C4BE}" sibTransId="{924D9A88-F1BA-46D7-B192-9BAC39AA44B9}"/>
    <dgm:cxn modelId="{1E89CCC8-9A1D-423D-B64B-E1AAE709CA8D}" srcId="{E324C8B0-3582-4909-B430-2D580182330D}" destId="{0A5230C2-A10E-4B75-A6A1-810FD33B5BE3}" srcOrd="3" destOrd="0" parTransId="{573342EA-8150-4EFB-A89D-4017E427530F}" sibTransId="{E4731A30-8615-4ABC-847A-BDCD82EE6E67}"/>
    <dgm:cxn modelId="{DDC486FE-6480-4CD2-8B9D-57A2D4FE9C0F}" type="presOf" srcId="{AC486EE0-7C2A-4B12-AFD2-37688247644D}" destId="{740F2222-C507-46AA-B3A4-A5FCAFAB29B8}" srcOrd="0" destOrd="0" presId="urn:microsoft.com/office/officeart/2005/8/layout/vList3"/>
    <dgm:cxn modelId="{403881E0-3022-47BA-B2D9-BD46A429A788}" type="presParOf" srcId="{ADFCECCA-F774-4CCB-88C5-E0CBC2A57D86}" destId="{BB814997-E11F-402A-9CE5-2FADEF8C0A71}" srcOrd="0" destOrd="0" presId="urn:microsoft.com/office/officeart/2005/8/layout/vList3"/>
    <dgm:cxn modelId="{68827687-D9FD-46C7-B859-CFCBAF818D7C}" type="presParOf" srcId="{BB814997-E11F-402A-9CE5-2FADEF8C0A71}" destId="{5DB94C2C-D9EF-4049-AA15-53C20C4DCD3E}" srcOrd="0" destOrd="0" presId="urn:microsoft.com/office/officeart/2005/8/layout/vList3"/>
    <dgm:cxn modelId="{3D510C22-4099-431A-BAFE-904DDA74067A}" type="presParOf" srcId="{BB814997-E11F-402A-9CE5-2FADEF8C0A71}" destId="{AC947672-8760-48B1-9EE4-BCB6224A6B87}" srcOrd="1" destOrd="0" presId="urn:microsoft.com/office/officeart/2005/8/layout/vList3"/>
    <dgm:cxn modelId="{DCB4820A-9A64-434B-8D35-0B09CE031D5E}" type="presParOf" srcId="{ADFCECCA-F774-4CCB-88C5-E0CBC2A57D86}" destId="{5849070E-B702-488F-A339-20DCF810D47C}" srcOrd="1" destOrd="0" presId="urn:microsoft.com/office/officeart/2005/8/layout/vList3"/>
    <dgm:cxn modelId="{5C7B6BE3-077C-4334-8C26-6BC5B076E5F5}" type="presParOf" srcId="{ADFCECCA-F774-4CCB-88C5-E0CBC2A57D86}" destId="{6476CF5F-5E5A-4721-902C-46824235B28A}" srcOrd="2" destOrd="0" presId="urn:microsoft.com/office/officeart/2005/8/layout/vList3"/>
    <dgm:cxn modelId="{FF53A80B-9A60-4BC1-8C89-853056D49DC3}" type="presParOf" srcId="{6476CF5F-5E5A-4721-902C-46824235B28A}" destId="{6973C7F7-1E14-4452-B534-1E6811C15E8F}" srcOrd="0" destOrd="0" presId="urn:microsoft.com/office/officeart/2005/8/layout/vList3"/>
    <dgm:cxn modelId="{B5FC40B9-4CB8-487E-8F1D-CD66F9DCEFAB}" type="presParOf" srcId="{6476CF5F-5E5A-4721-902C-46824235B28A}" destId="{9FAA170B-3161-4B03-8BE6-DADA3F35EDC5}" srcOrd="1" destOrd="0" presId="urn:microsoft.com/office/officeart/2005/8/layout/vList3"/>
    <dgm:cxn modelId="{4DCC8ACB-12D0-4876-9465-C2F02D9AF5DB}" type="presParOf" srcId="{ADFCECCA-F774-4CCB-88C5-E0CBC2A57D86}" destId="{529DC503-5AC2-4F68-BCF6-1C37DB1D28C8}" srcOrd="3" destOrd="0" presId="urn:microsoft.com/office/officeart/2005/8/layout/vList3"/>
    <dgm:cxn modelId="{03118A93-F09A-4D3D-8D7F-066E48E4DC56}" type="presParOf" srcId="{ADFCECCA-F774-4CCB-88C5-E0CBC2A57D86}" destId="{31E3A3E6-DF2C-481A-9316-90B7952EDCBF}" srcOrd="4" destOrd="0" presId="urn:microsoft.com/office/officeart/2005/8/layout/vList3"/>
    <dgm:cxn modelId="{03FE996B-D6AE-4469-A902-86C61D003273}" type="presParOf" srcId="{31E3A3E6-DF2C-481A-9316-90B7952EDCBF}" destId="{1AF504B4-961D-4E2B-B11E-1FA09D402ADF}" srcOrd="0" destOrd="0" presId="urn:microsoft.com/office/officeart/2005/8/layout/vList3"/>
    <dgm:cxn modelId="{E894A8E3-C354-4EB0-A759-E012BB5FC273}" type="presParOf" srcId="{31E3A3E6-DF2C-481A-9316-90B7952EDCBF}" destId="{740F2222-C507-46AA-B3A4-A5FCAFAB29B8}" srcOrd="1" destOrd="0" presId="urn:microsoft.com/office/officeart/2005/8/layout/vList3"/>
    <dgm:cxn modelId="{83E4C650-6876-42BF-8EB0-C567B3453B26}" type="presParOf" srcId="{ADFCECCA-F774-4CCB-88C5-E0CBC2A57D86}" destId="{E5DA58DC-AECD-4761-9CD7-869A289FF004}" srcOrd="5" destOrd="0" presId="urn:microsoft.com/office/officeart/2005/8/layout/vList3"/>
    <dgm:cxn modelId="{7417D536-916C-4F41-8A01-BBF72FA81226}" type="presParOf" srcId="{ADFCECCA-F774-4CCB-88C5-E0CBC2A57D86}" destId="{D58E723D-4D96-4115-BA03-BC3359FFFFB1}" srcOrd="6" destOrd="0" presId="urn:microsoft.com/office/officeart/2005/8/layout/vList3"/>
    <dgm:cxn modelId="{466D1040-86AB-4A5A-980B-C162A4E6B6FA}" type="presParOf" srcId="{D58E723D-4D96-4115-BA03-BC3359FFFFB1}" destId="{C867A083-51FA-4FCD-9864-3A21275CA21E}" srcOrd="0" destOrd="0" presId="urn:microsoft.com/office/officeart/2005/8/layout/vList3"/>
    <dgm:cxn modelId="{C7AAD0C8-A53E-4AF4-BB69-A64175B04CA2}" type="presParOf" srcId="{D58E723D-4D96-4115-BA03-BC3359FFFFB1}" destId="{E6305B1F-0C0A-4B95-9151-14EC079CF41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24C8B0-3582-4909-B430-2D580182330D}"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s-CL"/>
        </a:p>
      </dgm:t>
    </dgm:pt>
    <dgm:pt modelId="{E72933F6-69EC-4AA5-8C7D-59572626E8C8}">
      <dgm:prSet phldrT="[Texto]" custT="1"/>
      <dgm:spPr/>
      <dgm:t>
        <a:bodyPr/>
        <a:lstStyle/>
        <a:p>
          <a:r>
            <a:rPr lang="es-CL" sz="2400" dirty="0"/>
            <a:t>Nombre empresa</a:t>
          </a:r>
        </a:p>
      </dgm:t>
    </dgm:pt>
    <dgm:pt modelId="{3154DECF-4743-4DD4-9C14-C3C7D624C4BE}" type="parTrans" cxnId="{D8CACBC8-A8EE-4DE5-99C1-2FB2CABB9ED0}">
      <dgm:prSet/>
      <dgm:spPr/>
      <dgm:t>
        <a:bodyPr/>
        <a:lstStyle/>
        <a:p>
          <a:endParaRPr lang="es-CL"/>
        </a:p>
      </dgm:t>
    </dgm:pt>
    <dgm:pt modelId="{924D9A88-F1BA-46D7-B192-9BAC39AA44B9}" type="sibTrans" cxnId="{D8CACBC8-A8EE-4DE5-99C1-2FB2CABB9ED0}">
      <dgm:prSet/>
      <dgm:spPr/>
      <dgm:t>
        <a:bodyPr/>
        <a:lstStyle/>
        <a:p>
          <a:endParaRPr lang="es-CL"/>
        </a:p>
      </dgm:t>
    </dgm:pt>
    <dgm:pt modelId="{6AAA6CFE-AF46-4F18-A677-04216F03BDE6}">
      <dgm:prSet phldrT="[Texto]" custT="1"/>
      <dgm:spPr/>
      <dgm:t>
        <a:bodyPr/>
        <a:lstStyle/>
        <a:p>
          <a:r>
            <a:rPr lang="es-CL" sz="2400" dirty="0"/>
            <a:t>Dirección</a:t>
          </a:r>
        </a:p>
      </dgm:t>
    </dgm:pt>
    <dgm:pt modelId="{CA5F24DE-FA90-43D9-A090-AF36802BE81E}" type="parTrans" cxnId="{A040B1BB-0400-46BD-854B-F342D4C04951}">
      <dgm:prSet/>
      <dgm:spPr/>
      <dgm:t>
        <a:bodyPr/>
        <a:lstStyle/>
        <a:p>
          <a:endParaRPr lang="es-CL"/>
        </a:p>
      </dgm:t>
    </dgm:pt>
    <dgm:pt modelId="{4077F844-E34A-4612-87CC-CE18411F5047}" type="sibTrans" cxnId="{A040B1BB-0400-46BD-854B-F342D4C04951}">
      <dgm:prSet/>
      <dgm:spPr/>
      <dgm:t>
        <a:bodyPr/>
        <a:lstStyle/>
        <a:p>
          <a:endParaRPr lang="es-CL"/>
        </a:p>
      </dgm:t>
    </dgm:pt>
    <dgm:pt modelId="{AC486EE0-7C2A-4B12-AFD2-37688247644D}">
      <dgm:prSet phldrT="[Texto]" custT="1"/>
      <dgm:spPr/>
      <dgm:t>
        <a:bodyPr/>
        <a:lstStyle/>
        <a:p>
          <a:r>
            <a:rPr lang="es-CL" sz="2400" dirty="0"/>
            <a:t>Pagina Web</a:t>
          </a:r>
        </a:p>
      </dgm:t>
    </dgm:pt>
    <dgm:pt modelId="{C1E3B1CD-632D-45EE-ADFF-6F00358809AE}" type="parTrans" cxnId="{6092F0C1-7DC2-4D37-B427-2860DCED083D}">
      <dgm:prSet/>
      <dgm:spPr/>
      <dgm:t>
        <a:bodyPr/>
        <a:lstStyle/>
        <a:p>
          <a:endParaRPr lang="es-CL"/>
        </a:p>
      </dgm:t>
    </dgm:pt>
    <dgm:pt modelId="{4D5888F1-08CC-4C7E-9346-2A68B04A1336}" type="sibTrans" cxnId="{6092F0C1-7DC2-4D37-B427-2860DCED083D}">
      <dgm:prSet/>
      <dgm:spPr/>
      <dgm:t>
        <a:bodyPr/>
        <a:lstStyle/>
        <a:p>
          <a:endParaRPr lang="es-CL"/>
        </a:p>
      </dgm:t>
    </dgm:pt>
    <dgm:pt modelId="{0A5230C2-A10E-4B75-A6A1-810FD33B5BE3}">
      <dgm:prSet custT="1"/>
      <dgm:spPr/>
      <dgm:t>
        <a:bodyPr/>
        <a:lstStyle/>
        <a:p>
          <a:r>
            <a:rPr lang="es-CL" sz="2400" dirty="0"/>
            <a:t>Rubro</a:t>
          </a:r>
        </a:p>
      </dgm:t>
    </dgm:pt>
    <dgm:pt modelId="{573342EA-8150-4EFB-A89D-4017E427530F}" type="parTrans" cxnId="{1E89CCC8-9A1D-423D-B64B-E1AAE709CA8D}">
      <dgm:prSet/>
      <dgm:spPr/>
      <dgm:t>
        <a:bodyPr/>
        <a:lstStyle/>
        <a:p>
          <a:endParaRPr lang="es-CL"/>
        </a:p>
      </dgm:t>
    </dgm:pt>
    <dgm:pt modelId="{E4731A30-8615-4ABC-847A-BDCD82EE6E67}" type="sibTrans" cxnId="{1E89CCC8-9A1D-423D-B64B-E1AAE709CA8D}">
      <dgm:prSet/>
      <dgm:spPr/>
      <dgm:t>
        <a:bodyPr/>
        <a:lstStyle/>
        <a:p>
          <a:endParaRPr lang="es-CL"/>
        </a:p>
      </dgm:t>
    </dgm:pt>
    <dgm:pt modelId="{ADFCECCA-F774-4CCB-88C5-E0CBC2A57D86}" type="pres">
      <dgm:prSet presAssocID="{E324C8B0-3582-4909-B430-2D580182330D}" presName="linearFlow" presStyleCnt="0">
        <dgm:presLayoutVars>
          <dgm:dir/>
          <dgm:resizeHandles val="exact"/>
        </dgm:presLayoutVars>
      </dgm:prSet>
      <dgm:spPr/>
    </dgm:pt>
    <dgm:pt modelId="{BB814997-E11F-402A-9CE5-2FADEF8C0A71}" type="pres">
      <dgm:prSet presAssocID="{E72933F6-69EC-4AA5-8C7D-59572626E8C8}" presName="composite" presStyleCnt="0"/>
      <dgm:spPr/>
    </dgm:pt>
    <dgm:pt modelId="{5DB94C2C-D9EF-4049-AA15-53C20C4DCD3E}" type="pres">
      <dgm:prSet presAssocID="{E72933F6-69EC-4AA5-8C7D-59572626E8C8}" presName="imgShp" presStyleLbl="fgImgPlace1" presStyleIdx="0" presStyleCnt="4" custLinFactNeighborX="-3751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dentificación de empleado"/>
        </a:ext>
      </dgm:extLst>
    </dgm:pt>
    <dgm:pt modelId="{AC947672-8760-48B1-9EE4-BCB6224A6B87}" type="pres">
      <dgm:prSet presAssocID="{E72933F6-69EC-4AA5-8C7D-59572626E8C8}" presName="txShp" presStyleLbl="node1" presStyleIdx="0" presStyleCnt="4">
        <dgm:presLayoutVars>
          <dgm:bulletEnabled val="1"/>
        </dgm:presLayoutVars>
      </dgm:prSet>
      <dgm:spPr/>
    </dgm:pt>
    <dgm:pt modelId="{5849070E-B702-488F-A339-20DCF810D47C}" type="pres">
      <dgm:prSet presAssocID="{924D9A88-F1BA-46D7-B192-9BAC39AA44B9}" presName="spacing" presStyleCnt="0"/>
      <dgm:spPr/>
    </dgm:pt>
    <dgm:pt modelId="{6476CF5F-5E5A-4721-902C-46824235B28A}" type="pres">
      <dgm:prSet presAssocID="{6AAA6CFE-AF46-4F18-A677-04216F03BDE6}" presName="composite" presStyleCnt="0"/>
      <dgm:spPr/>
    </dgm:pt>
    <dgm:pt modelId="{6973C7F7-1E14-4452-B534-1E6811C15E8F}" type="pres">
      <dgm:prSet presAssocID="{6AAA6CFE-AF46-4F18-A677-04216F03BDE6}" presName="imgShp" presStyleLbl="fgImgPlace1" presStyleIdx="1" presStyleCnt="4" custLinFactNeighborX="-37515" custLinFactNeighborY="166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arcador"/>
        </a:ext>
      </dgm:extLst>
    </dgm:pt>
    <dgm:pt modelId="{9FAA170B-3161-4B03-8BE6-DADA3F35EDC5}" type="pres">
      <dgm:prSet presAssocID="{6AAA6CFE-AF46-4F18-A677-04216F03BDE6}" presName="txShp" presStyleLbl="node1" presStyleIdx="1" presStyleCnt="4">
        <dgm:presLayoutVars>
          <dgm:bulletEnabled val="1"/>
        </dgm:presLayoutVars>
      </dgm:prSet>
      <dgm:spPr/>
    </dgm:pt>
    <dgm:pt modelId="{529DC503-5AC2-4F68-BCF6-1C37DB1D28C8}" type="pres">
      <dgm:prSet presAssocID="{4077F844-E34A-4612-87CC-CE18411F5047}" presName="spacing" presStyleCnt="0"/>
      <dgm:spPr/>
    </dgm:pt>
    <dgm:pt modelId="{31E3A3E6-DF2C-481A-9316-90B7952EDCBF}" type="pres">
      <dgm:prSet presAssocID="{AC486EE0-7C2A-4B12-AFD2-37688247644D}" presName="composite" presStyleCnt="0"/>
      <dgm:spPr/>
    </dgm:pt>
    <dgm:pt modelId="{1AF504B4-961D-4E2B-B11E-1FA09D402ADF}" type="pres">
      <dgm:prSet presAssocID="{AC486EE0-7C2A-4B12-AFD2-37688247644D}" presName="imgShp" presStyleLbl="fgImgPlace1" presStyleIdx="2" presStyleCnt="4" custLinFactNeighborX="-37515" custLinFactNeighborY="-91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a:ext>
      </dgm:extLst>
    </dgm:pt>
    <dgm:pt modelId="{740F2222-C507-46AA-B3A4-A5FCAFAB29B8}" type="pres">
      <dgm:prSet presAssocID="{AC486EE0-7C2A-4B12-AFD2-37688247644D}" presName="txShp" presStyleLbl="node1" presStyleIdx="2" presStyleCnt="4">
        <dgm:presLayoutVars>
          <dgm:bulletEnabled val="1"/>
        </dgm:presLayoutVars>
      </dgm:prSet>
      <dgm:spPr/>
    </dgm:pt>
    <dgm:pt modelId="{E5DA58DC-AECD-4761-9CD7-869A289FF004}" type="pres">
      <dgm:prSet presAssocID="{4D5888F1-08CC-4C7E-9346-2A68B04A1336}" presName="spacing" presStyleCnt="0"/>
      <dgm:spPr/>
    </dgm:pt>
    <dgm:pt modelId="{D58E723D-4D96-4115-BA03-BC3359FFFFB1}" type="pres">
      <dgm:prSet presAssocID="{0A5230C2-A10E-4B75-A6A1-810FD33B5BE3}" presName="composite" presStyleCnt="0"/>
      <dgm:spPr/>
    </dgm:pt>
    <dgm:pt modelId="{C867A083-51FA-4FCD-9864-3A21275CA21E}" type="pres">
      <dgm:prSet presAssocID="{0A5230C2-A10E-4B75-A6A1-810FD33B5BE3}" presName="imgShp" presStyleLbl="fgImgPlace1" presStyleIdx="3" presStyleCnt="4" custLinFactNeighborX="-22449" custLinFactNeighborY="-388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erdido"/>
        </a:ext>
      </dgm:extLst>
    </dgm:pt>
    <dgm:pt modelId="{E6305B1F-0C0A-4B95-9151-14EC079CF417}" type="pres">
      <dgm:prSet presAssocID="{0A5230C2-A10E-4B75-A6A1-810FD33B5BE3}" presName="txShp" presStyleLbl="node1" presStyleIdx="3" presStyleCnt="4">
        <dgm:presLayoutVars>
          <dgm:bulletEnabled val="1"/>
        </dgm:presLayoutVars>
      </dgm:prSet>
      <dgm:spPr/>
    </dgm:pt>
  </dgm:ptLst>
  <dgm:cxnLst>
    <dgm:cxn modelId="{7744962F-17D3-4198-B507-9E05F5C445CE}" type="presOf" srcId="{E324C8B0-3582-4909-B430-2D580182330D}" destId="{ADFCECCA-F774-4CCB-88C5-E0CBC2A57D86}" srcOrd="0" destOrd="0" presId="urn:microsoft.com/office/officeart/2005/8/layout/vList3"/>
    <dgm:cxn modelId="{F208A260-46BF-43B8-9942-A8EE9C5F7001}" type="presOf" srcId="{0A5230C2-A10E-4B75-A6A1-810FD33B5BE3}" destId="{E6305B1F-0C0A-4B95-9151-14EC079CF417}" srcOrd="0" destOrd="0" presId="urn:microsoft.com/office/officeart/2005/8/layout/vList3"/>
    <dgm:cxn modelId="{9A642772-1402-4367-8E16-56F6FA8B4D08}" type="presOf" srcId="{E72933F6-69EC-4AA5-8C7D-59572626E8C8}" destId="{AC947672-8760-48B1-9EE4-BCB6224A6B87}" srcOrd="0" destOrd="0" presId="urn:microsoft.com/office/officeart/2005/8/layout/vList3"/>
    <dgm:cxn modelId="{88A920AE-40D6-414D-AEE1-D7B5647B7DC7}" type="presOf" srcId="{6AAA6CFE-AF46-4F18-A677-04216F03BDE6}" destId="{9FAA170B-3161-4B03-8BE6-DADA3F35EDC5}" srcOrd="0" destOrd="0" presId="urn:microsoft.com/office/officeart/2005/8/layout/vList3"/>
    <dgm:cxn modelId="{A040B1BB-0400-46BD-854B-F342D4C04951}" srcId="{E324C8B0-3582-4909-B430-2D580182330D}" destId="{6AAA6CFE-AF46-4F18-A677-04216F03BDE6}" srcOrd="1" destOrd="0" parTransId="{CA5F24DE-FA90-43D9-A090-AF36802BE81E}" sibTransId="{4077F844-E34A-4612-87CC-CE18411F5047}"/>
    <dgm:cxn modelId="{6092F0C1-7DC2-4D37-B427-2860DCED083D}" srcId="{E324C8B0-3582-4909-B430-2D580182330D}" destId="{AC486EE0-7C2A-4B12-AFD2-37688247644D}" srcOrd="2" destOrd="0" parTransId="{C1E3B1CD-632D-45EE-ADFF-6F00358809AE}" sibTransId="{4D5888F1-08CC-4C7E-9346-2A68B04A1336}"/>
    <dgm:cxn modelId="{D8CACBC8-A8EE-4DE5-99C1-2FB2CABB9ED0}" srcId="{E324C8B0-3582-4909-B430-2D580182330D}" destId="{E72933F6-69EC-4AA5-8C7D-59572626E8C8}" srcOrd="0" destOrd="0" parTransId="{3154DECF-4743-4DD4-9C14-C3C7D624C4BE}" sibTransId="{924D9A88-F1BA-46D7-B192-9BAC39AA44B9}"/>
    <dgm:cxn modelId="{1E89CCC8-9A1D-423D-B64B-E1AAE709CA8D}" srcId="{E324C8B0-3582-4909-B430-2D580182330D}" destId="{0A5230C2-A10E-4B75-A6A1-810FD33B5BE3}" srcOrd="3" destOrd="0" parTransId="{573342EA-8150-4EFB-A89D-4017E427530F}" sibTransId="{E4731A30-8615-4ABC-847A-BDCD82EE6E67}"/>
    <dgm:cxn modelId="{DDC486FE-6480-4CD2-8B9D-57A2D4FE9C0F}" type="presOf" srcId="{AC486EE0-7C2A-4B12-AFD2-37688247644D}" destId="{740F2222-C507-46AA-B3A4-A5FCAFAB29B8}" srcOrd="0" destOrd="0" presId="urn:microsoft.com/office/officeart/2005/8/layout/vList3"/>
    <dgm:cxn modelId="{403881E0-3022-47BA-B2D9-BD46A429A788}" type="presParOf" srcId="{ADFCECCA-F774-4CCB-88C5-E0CBC2A57D86}" destId="{BB814997-E11F-402A-9CE5-2FADEF8C0A71}" srcOrd="0" destOrd="0" presId="urn:microsoft.com/office/officeart/2005/8/layout/vList3"/>
    <dgm:cxn modelId="{68827687-D9FD-46C7-B859-CFCBAF818D7C}" type="presParOf" srcId="{BB814997-E11F-402A-9CE5-2FADEF8C0A71}" destId="{5DB94C2C-D9EF-4049-AA15-53C20C4DCD3E}" srcOrd="0" destOrd="0" presId="urn:microsoft.com/office/officeart/2005/8/layout/vList3"/>
    <dgm:cxn modelId="{3D510C22-4099-431A-BAFE-904DDA74067A}" type="presParOf" srcId="{BB814997-E11F-402A-9CE5-2FADEF8C0A71}" destId="{AC947672-8760-48B1-9EE4-BCB6224A6B87}" srcOrd="1" destOrd="0" presId="urn:microsoft.com/office/officeart/2005/8/layout/vList3"/>
    <dgm:cxn modelId="{DCB4820A-9A64-434B-8D35-0B09CE031D5E}" type="presParOf" srcId="{ADFCECCA-F774-4CCB-88C5-E0CBC2A57D86}" destId="{5849070E-B702-488F-A339-20DCF810D47C}" srcOrd="1" destOrd="0" presId="urn:microsoft.com/office/officeart/2005/8/layout/vList3"/>
    <dgm:cxn modelId="{5C7B6BE3-077C-4334-8C26-6BC5B076E5F5}" type="presParOf" srcId="{ADFCECCA-F774-4CCB-88C5-E0CBC2A57D86}" destId="{6476CF5F-5E5A-4721-902C-46824235B28A}" srcOrd="2" destOrd="0" presId="urn:microsoft.com/office/officeart/2005/8/layout/vList3"/>
    <dgm:cxn modelId="{FF53A80B-9A60-4BC1-8C89-853056D49DC3}" type="presParOf" srcId="{6476CF5F-5E5A-4721-902C-46824235B28A}" destId="{6973C7F7-1E14-4452-B534-1E6811C15E8F}" srcOrd="0" destOrd="0" presId="urn:microsoft.com/office/officeart/2005/8/layout/vList3"/>
    <dgm:cxn modelId="{B5FC40B9-4CB8-487E-8F1D-CD66F9DCEFAB}" type="presParOf" srcId="{6476CF5F-5E5A-4721-902C-46824235B28A}" destId="{9FAA170B-3161-4B03-8BE6-DADA3F35EDC5}" srcOrd="1" destOrd="0" presId="urn:microsoft.com/office/officeart/2005/8/layout/vList3"/>
    <dgm:cxn modelId="{4DCC8ACB-12D0-4876-9465-C2F02D9AF5DB}" type="presParOf" srcId="{ADFCECCA-F774-4CCB-88C5-E0CBC2A57D86}" destId="{529DC503-5AC2-4F68-BCF6-1C37DB1D28C8}" srcOrd="3" destOrd="0" presId="urn:microsoft.com/office/officeart/2005/8/layout/vList3"/>
    <dgm:cxn modelId="{03118A93-F09A-4D3D-8D7F-066E48E4DC56}" type="presParOf" srcId="{ADFCECCA-F774-4CCB-88C5-E0CBC2A57D86}" destId="{31E3A3E6-DF2C-481A-9316-90B7952EDCBF}" srcOrd="4" destOrd="0" presId="urn:microsoft.com/office/officeart/2005/8/layout/vList3"/>
    <dgm:cxn modelId="{03FE996B-D6AE-4469-A902-86C61D003273}" type="presParOf" srcId="{31E3A3E6-DF2C-481A-9316-90B7952EDCBF}" destId="{1AF504B4-961D-4E2B-B11E-1FA09D402ADF}" srcOrd="0" destOrd="0" presId="urn:microsoft.com/office/officeart/2005/8/layout/vList3"/>
    <dgm:cxn modelId="{E894A8E3-C354-4EB0-A759-E012BB5FC273}" type="presParOf" srcId="{31E3A3E6-DF2C-481A-9316-90B7952EDCBF}" destId="{740F2222-C507-46AA-B3A4-A5FCAFAB29B8}" srcOrd="1" destOrd="0" presId="urn:microsoft.com/office/officeart/2005/8/layout/vList3"/>
    <dgm:cxn modelId="{83E4C650-6876-42BF-8EB0-C567B3453B26}" type="presParOf" srcId="{ADFCECCA-F774-4CCB-88C5-E0CBC2A57D86}" destId="{E5DA58DC-AECD-4761-9CD7-869A289FF004}" srcOrd="5" destOrd="0" presId="urn:microsoft.com/office/officeart/2005/8/layout/vList3"/>
    <dgm:cxn modelId="{7417D536-916C-4F41-8A01-BBF72FA81226}" type="presParOf" srcId="{ADFCECCA-F774-4CCB-88C5-E0CBC2A57D86}" destId="{D58E723D-4D96-4115-BA03-BC3359FFFFB1}" srcOrd="6" destOrd="0" presId="urn:microsoft.com/office/officeart/2005/8/layout/vList3"/>
    <dgm:cxn modelId="{466D1040-86AB-4A5A-980B-C162A4E6B6FA}" type="presParOf" srcId="{D58E723D-4D96-4115-BA03-BC3359FFFFB1}" destId="{C867A083-51FA-4FCD-9864-3A21275CA21E}" srcOrd="0" destOrd="0" presId="urn:microsoft.com/office/officeart/2005/8/layout/vList3"/>
    <dgm:cxn modelId="{C7AAD0C8-A53E-4AF4-BB69-A64175B04CA2}" type="presParOf" srcId="{D58E723D-4D96-4115-BA03-BC3359FFFFB1}" destId="{E6305B1F-0C0A-4B95-9151-14EC079CF41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24C8B0-3582-4909-B430-2D580182330D}"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s-CL"/>
        </a:p>
      </dgm:t>
    </dgm:pt>
    <dgm:pt modelId="{E72933F6-69EC-4AA5-8C7D-59572626E8C8}">
      <dgm:prSet phldrT="[Texto]" custT="1"/>
      <dgm:spPr/>
      <dgm:t>
        <a:bodyPr/>
        <a:lstStyle/>
        <a:p>
          <a:r>
            <a:rPr lang="es-CL" sz="2000" dirty="0"/>
            <a:t>Contacto</a:t>
          </a:r>
        </a:p>
      </dgm:t>
    </dgm:pt>
    <dgm:pt modelId="{3154DECF-4743-4DD4-9C14-C3C7D624C4BE}" type="parTrans" cxnId="{D8CACBC8-A8EE-4DE5-99C1-2FB2CABB9ED0}">
      <dgm:prSet/>
      <dgm:spPr/>
      <dgm:t>
        <a:bodyPr/>
        <a:lstStyle/>
        <a:p>
          <a:endParaRPr lang="es-CL"/>
        </a:p>
      </dgm:t>
    </dgm:pt>
    <dgm:pt modelId="{924D9A88-F1BA-46D7-B192-9BAC39AA44B9}" type="sibTrans" cxnId="{D8CACBC8-A8EE-4DE5-99C1-2FB2CABB9ED0}">
      <dgm:prSet/>
      <dgm:spPr/>
      <dgm:t>
        <a:bodyPr/>
        <a:lstStyle/>
        <a:p>
          <a:endParaRPr lang="es-CL"/>
        </a:p>
      </dgm:t>
    </dgm:pt>
    <dgm:pt modelId="{6AAA6CFE-AF46-4F18-A677-04216F03BDE6}">
      <dgm:prSet phldrT="[Texto]" custT="1"/>
      <dgm:spPr/>
      <dgm:t>
        <a:bodyPr/>
        <a:lstStyle/>
        <a:p>
          <a:r>
            <a:rPr lang="es-CL" sz="2400" dirty="0"/>
            <a:t>Mapa</a:t>
          </a:r>
        </a:p>
      </dgm:t>
    </dgm:pt>
    <dgm:pt modelId="{CA5F24DE-FA90-43D9-A090-AF36802BE81E}" type="parTrans" cxnId="{A040B1BB-0400-46BD-854B-F342D4C04951}">
      <dgm:prSet/>
      <dgm:spPr/>
      <dgm:t>
        <a:bodyPr/>
        <a:lstStyle/>
        <a:p>
          <a:endParaRPr lang="es-CL"/>
        </a:p>
      </dgm:t>
    </dgm:pt>
    <dgm:pt modelId="{4077F844-E34A-4612-87CC-CE18411F5047}" type="sibTrans" cxnId="{A040B1BB-0400-46BD-854B-F342D4C04951}">
      <dgm:prSet/>
      <dgm:spPr/>
      <dgm:t>
        <a:bodyPr/>
        <a:lstStyle/>
        <a:p>
          <a:endParaRPr lang="es-CL"/>
        </a:p>
      </dgm:t>
    </dgm:pt>
    <dgm:pt modelId="{AC486EE0-7C2A-4B12-AFD2-37688247644D}">
      <dgm:prSet phldrT="[Texto]" custT="1"/>
      <dgm:spPr/>
      <dgm:t>
        <a:bodyPr/>
        <a:lstStyle/>
        <a:p>
          <a:r>
            <a:rPr lang="es-CL" sz="2400" dirty="0"/>
            <a:t>Geolocalización</a:t>
          </a:r>
        </a:p>
      </dgm:t>
    </dgm:pt>
    <dgm:pt modelId="{C1E3B1CD-632D-45EE-ADFF-6F00358809AE}" type="parTrans" cxnId="{6092F0C1-7DC2-4D37-B427-2860DCED083D}">
      <dgm:prSet/>
      <dgm:spPr/>
      <dgm:t>
        <a:bodyPr/>
        <a:lstStyle/>
        <a:p>
          <a:endParaRPr lang="es-CL"/>
        </a:p>
      </dgm:t>
    </dgm:pt>
    <dgm:pt modelId="{4D5888F1-08CC-4C7E-9346-2A68B04A1336}" type="sibTrans" cxnId="{6092F0C1-7DC2-4D37-B427-2860DCED083D}">
      <dgm:prSet/>
      <dgm:spPr/>
      <dgm:t>
        <a:bodyPr/>
        <a:lstStyle/>
        <a:p>
          <a:endParaRPr lang="es-CL"/>
        </a:p>
      </dgm:t>
    </dgm:pt>
    <dgm:pt modelId="{ADFCECCA-F774-4CCB-88C5-E0CBC2A57D86}" type="pres">
      <dgm:prSet presAssocID="{E324C8B0-3582-4909-B430-2D580182330D}" presName="linearFlow" presStyleCnt="0">
        <dgm:presLayoutVars>
          <dgm:dir/>
          <dgm:resizeHandles val="exact"/>
        </dgm:presLayoutVars>
      </dgm:prSet>
      <dgm:spPr/>
    </dgm:pt>
    <dgm:pt modelId="{BB814997-E11F-402A-9CE5-2FADEF8C0A71}" type="pres">
      <dgm:prSet presAssocID="{E72933F6-69EC-4AA5-8C7D-59572626E8C8}" presName="composite" presStyleCnt="0"/>
      <dgm:spPr/>
    </dgm:pt>
    <dgm:pt modelId="{5DB94C2C-D9EF-4049-AA15-53C20C4DCD3E}" type="pres">
      <dgm:prSet presAssocID="{E72933F6-69EC-4AA5-8C7D-59572626E8C8}" presName="imgShp" presStyleLbl="fgImgPlace1" presStyleIdx="0" presStyleCnt="3" custLinFactNeighborX="-3751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breta de direcciones"/>
        </a:ext>
      </dgm:extLst>
    </dgm:pt>
    <dgm:pt modelId="{AC947672-8760-48B1-9EE4-BCB6224A6B87}" type="pres">
      <dgm:prSet presAssocID="{E72933F6-69EC-4AA5-8C7D-59572626E8C8}" presName="txShp" presStyleLbl="node1" presStyleIdx="0" presStyleCnt="3">
        <dgm:presLayoutVars>
          <dgm:bulletEnabled val="1"/>
        </dgm:presLayoutVars>
      </dgm:prSet>
      <dgm:spPr/>
    </dgm:pt>
    <dgm:pt modelId="{5849070E-B702-488F-A339-20DCF810D47C}" type="pres">
      <dgm:prSet presAssocID="{924D9A88-F1BA-46D7-B192-9BAC39AA44B9}" presName="spacing" presStyleCnt="0"/>
      <dgm:spPr/>
    </dgm:pt>
    <dgm:pt modelId="{6476CF5F-5E5A-4721-902C-46824235B28A}" type="pres">
      <dgm:prSet presAssocID="{6AAA6CFE-AF46-4F18-A677-04216F03BDE6}" presName="composite" presStyleCnt="0"/>
      <dgm:spPr/>
    </dgm:pt>
    <dgm:pt modelId="{6973C7F7-1E14-4452-B534-1E6811C15E8F}" type="pres">
      <dgm:prSet presAssocID="{6AAA6CFE-AF46-4F18-A677-04216F03BDE6}" presName="imgShp" presStyleLbl="fgImgPlace1" presStyleIdx="1" presStyleCnt="3" custLinFactNeighborX="-37515" custLinFactNeighborY="166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apa con marcador"/>
        </a:ext>
      </dgm:extLst>
    </dgm:pt>
    <dgm:pt modelId="{9FAA170B-3161-4B03-8BE6-DADA3F35EDC5}" type="pres">
      <dgm:prSet presAssocID="{6AAA6CFE-AF46-4F18-A677-04216F03BDE6}" presName="txShp" presStyleLbl="node1" presStyleIdx="1" presStyleCnt="3">
        <dgm:presLayoutVars>
          <dgm:bulletEnabled val="1"/>
        </dgm:presLayoutVars>
      </dgm:prSet>
      <dgm:spPr/>
    </dgm:pt>
    <dgm:pt modelId="{529DC503-5AC2-4F68-BCF6-1C37DB1D28C8}" type="pres">
      <dgm:prSet presAssocID="{4077F844-E34A-4612-87CC-CE18411F5047}" presName="spacing" presStyleCnt="0"/>
      <dgm:spPr/>
    </dgm:pt>
    <dgm:pt modelId="{31E3A3E6-DF2C-481A-9316-90B7952EDCBF}" type="pres">
      <dgm:prSet presAssocID="{AC486EE0-7C2A-4B12-AFD2-37688247644D}" presName="composite" presStyleCnt="0"/>
      <dgm:spPr/>
    </dgm:pt>
    <dgm:pt modelId="{1AF504B4-961D-4E2B-B11E-1FA09D402ADF}" type="pres">
      <dgm:prSet presAssocID="{AC486EE0-7C2A-4B12-AFD2-37688247644D}" presName="imgShp" presStyleLbl="fgImgPlace1" presStyleIdx="2" presStyleCnt="3" custLinFactNeighborX="-37515" custLinFactNeighborY="-91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lobo terrestre"/>
        </a:ext>
      </dgm:extLst>
    </dgm:pt>
    <dgm:pt modelId="{740F2222-C507-46AA-B3A4-A5FCAFAB29B8}" type="pres">
      <dgm:prSet presAssocID="{AC486EE0-7C2A-4B12-AFD2-37688247644D}" presName="txShp" presStyleLbl="node1" presStyleIdx="2" presStyleCnt="3">
        <dgm:presLayoutVars>
          <dgm:bulletEnabled val="1"/>
        </dgm:presLayoutVars>
      </dgm:prSet>
      <dgm:spPr/>
    </dgm:pt>
  </dgm:ptLst>
  <dgm:cxnLst>
    <dgm:cxn modelId="{7744962F-17D3-4198-B507-9E05F5C445CE}" type="presOf" srcId="{E324C8B0-3582-4909-B430-2D580182330D}" destId="{ADFCECCA-F774-4CCB-88C5-E0CBC2A57D86}" srcOrd="0" destOrd="0" presId="urn:microsoft.com/office/officeart/2005/8/layout/vList3"/>
    <dgm:cxn modelId="{9A642772-1402-4367-8E16-56F6FA8B4D08}" type="presOf" srcId="{E72933F6-69EC-4AA5-8C7D-59572626E8C8}" destId="{AC947672-8760-48B1-9EE4-BCB6224A6B87}" srcOrd="0" destOrd="0" presId="urn:microsoft.com/office/officeart/2005/8/layout/vList3"/>
    <dgm:cxn modelId="{88A920AE-40D6-414D-AEE1-D7B5647B7DC7}" type="presOf" srcId="{6AAA6CFE-AF46-4F18-A677-04216F03BDE6}" destId="{9FAA170B-3161-4B03-8BE6-DADA3F35EDC5}" srcOrd="0" destOrd="0" presId="urn:microsoft.com/office/officeart/2005/8/layout/vList3"/>
    <dgm:cxn modelId="{A040B1BB-0400-46BD-854B-F342D4C04951}" srcId="{E324C8B0-3582-4909-B430-2D580182330D}" destId="{6AAA6CFE-AF46-4F18-A677-04216F03BDE6}" srcOrd="1" destOrd="0" parTransId="{CA5F24DE-FA90-43D9-A090-AF36802BE81E}" sibTransId="{4077F844-E34A-4612-87CC-CE18411F5047}"/>
    <dgm:cxn modelId="{6092F0C1-7DC2-4D37-B427-2860DCED083D}" srcId="{E324C8B0-3582-4909-B430-2D580182330D}" destId="{AC486EE0-7C2A-4B12-AFD2-37688247644D}" srcOrd="2" destOrd="0" parTransId="{C1E3B1CD-632D-45EE-ADFF-6F00358809AE}" sibTransId="{4D5888F1-08CC-4C7E-9346-2A68B04A1336}"/>
    <dgm:cxn modelId="{D8CACBC8-A8EE-4DE5-99C1-2FB2CABB9ED0}" srcId="{E324C8B0-3582-4909-B430-2D580182330D}" destId="{E72933F6-69EC-4AA5-8C7D-59572626E8C8}" srcOrd="0" destOrd="0" parTransId="{3154DECF-4743-4DD4-9C14-C3C7D624C4BE}" sibTransId="{924D9A88-F1BA-46D7-B192-9BAC39AA44B9}"/>
    <dgm:cxn modelId="{DDC486FE-6480-4CD2-8B9D-57A2D4FE9C0F}" type="presOf" srcId="{AC486EE0-7C2A-4B12-AFD2-37688247644D}" destId="{740F2222-C507-46AA-B3A4-A5FCAFAB29B8}" srcOrd="0" destOrd="0" presId="urn:microsoft.com/office/officeart/2005/8/layout/vList3"/>
    <dgm:cxn modelId="{403881E0-3022-47BA-B2D9-BD46A429A788}" type="presParOf" srcId="{ADFCECCA-F774-4CCB-88C5-E0CBC2A57D86}" destId="{BB814997-E11F-402A-9CE5-2FADEF8C0A71}" srcOrd="0" destOrd="0" presId="urn:microsoft.com/office/officeart/2005/8/layout/vList3"/>
    <dgm:cxn modelId="{68827687-D9FD-46C7-B859-CFCBAF818D7C}" type="presParOf" srcId="{BB814997-E11F-402A-9CE5-2FADEF8C0A71}" destId="{5DB94C2C-D9EF-4049-AA15-53C20C4DCD3E}" srcOrd="0" destOrd="0" presId="urn:microsoft.com/office/officeart/2005/8/layout/vList3"/>
    <dgm:cxn modelId="{3D510C22-4099-431A-BAFE-904DDA74067A}" type="presParOf" srcId="{BB814997-E11F-402A-9CE5-2FADEF8C0A71}" destId="{AC947672-8760-48B1-9EE4-BCB6224A6B87}" srcOrd="1" destOrd="0" presId="urn:microsoft.com/office/officeart/2005/8/layout/vList3"/>
    <dgm:cxn modelId="{DCB4820A-9A64-434B-8D35-0B09CE031D5E}" type="presParOf" srcId="{ADFCECCA-F774-4CCB-88C5-E0CBC2A57D86}" destId="{5849070E-B702-488F-A339-20DCF810D47C}" srcOrd="1" destOrd="0" presId="urn:microsoft.com/office/officeart/2005/8/layout/vList3"/>
    <dgm:cxn modelId="{5C7B6BE3-077C-4334-8C26-6BC5B076E5F5}" type="presParOf" srcId="{ADFCECCA-F774-4CCB-88C5-E0CBC2A57D86}" destId="{6476CF5F-5E5A-4721-902C-46824235B28A}" srcOrd="2" destOrd="0" presId="urn:microsoft.com/office/officeart/2005/8/layout/vList3"/>
    <dgm:cxn modelId="{FF53A80B-9A60-4BC1-8C89-853056D49DC3}" type="presParOf" srcId="{6476CF5F-5E5A-4721-902C-46824235B28A}" destId="{6973C7F7-1E14-4452-B534-1E6811C15E8F}" srcOrd="0" destOrd="0" presId="urn:microsoft.com/office/officeart/2005/8/layout/vList3"/>
    <dgm:cxn modelId="{B5FC40B9-4CB8-487E-8F1D-CD66F9DCEFAB}" type="presParOf" srcId="{6476CF5F-5E5A-4721-902C-46824235B28A}" destId="{9FAA170B-3161-4B03-8BE6-DADA3F35EDC5}" srcOrd="1" destOrd="0" presId="urn:microsoft.com/office/officeart/2005/8/layout/vList3"/>
    <dgm:cxn modelId="{4DCC8ACB-12D0-4876-9465-C2F02D9AF5DB}" type="presParOf" srcId="{ADFCECCA-F774-4CCB-88C5-E0CBC2A57D86}" destId="{529DC503-5AC2-4F68-BCF6-1C37DB1D28C8}" srcOrd="3" destOrd="0" presId="urn:microsoft.com/office/officeart/2005/8/layout/vList3"/>
    <dgm:cxn modelId="{03118A93-F09A-4D3D-8D7F-066E48E4DC56}" type="presParOf" srcId="{ADFCECCA-F774-4CCB-88C5-E0CBC2A57D86}" destId="{31E3A3E6-DF2C-481A-9316-90B7952EDCBF}" srcOrd="4" destOrd="0" presId="urn:microsoft.com/office/officeart/2005/8/layout/vList3"/>
    <dgm:cxn modelId="{03FE996B-D6AE-4469-A902-86C61D003273}" type="presParOf" srcId="{31E3A3E6-DF2C-481A-9316-90B7952EDCBF}" destId="{1AF504B4-961D-4E2B-B11E-1FA09D402ADF}" srcOrd="0" destOrd="0" presId="urn:microsoft.com/office/officeart/2005/8/layout/vList3"/>
    <dgm:cxn modelId="{E894A8E3-C354-4EB0-A759-E012BB5FC273}" type="presParOf" srcId="{31E3A3E6-DF2C-481A-9316-90B7952EDCBF}" destId="{740F2222-C507-46AA-B3A4-A5FCAFAB29B8}" srcOrd="1" destOrd="0" presId="urn:microsoft.com/office/officeart/2005/8/layout/vLis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68A05-1C78-4B96-9382-25714E4BDF93}">
      <dsp:nvSpPr>
        <dsp:cNvPr id="0" name=""/>
        <dsp:cNvSpPr/>
      </dsp:nvSpPr>
      <dsp:spPr>
        <a:xfrm>
          <a:off x="8116572" y="1609576"/>
          <a:ext cx="2185794" cy="285417"/>
        </a:xfrm>
        <a:custGeom>
          <a:avLst/>
          <a:gdLst/>
          <a:ahLst/>
          <a:cxnLst/>
          <a:rect l="0" t="0" r="0" b="0"/>
          <a:pathLst>
            <a:path>
              <a:moveTo>
                <a:pt x="0" y="0"/>
              </a:moveTo>
              <a:lnTo>
                <a:pt x="0" y="159734"/>
              </a:lnTo>
              <a:lnTo>
                <a:pt x="2185794" y="159734"/>
              </a:lnTo>
              <a:lnTo>
                <a:pt x="2185794" y="285417"/>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42AA09-F8E6-4AAB-9108-00C7ED9BD0E2}">
      <dsp:nvSpPr>
        <dsp:cNvPr id="0" name=""/>
        <dsp:cNvSpPr/>
      </dsp:nvSpPr>
      <dsp:spPr>
        <a:xfrm>
          <a:off x="8116572" y="1609576"/>
          <a:ext cx="790063" cy="285417"/>
        </a:xfrm>
        <a:custGeom>
          <a:avLst/>
          <a:gdLst/>
          <a:ahLst/>
          <a:cxnLst/>
          <a:rect l="0" t="0" r="0" b="0"/>
          <a:pathLst>
            <a:path>
              <a:moveTo>
                <a:pt x="0" y="0"/>
              </a:moveTo>
              <a:lnTo>
                <a:pt x="0" y="159734"/>
              </a:lnTo>
              <a:lnTo>
                <a:pt x="790063" y="159734"/>
              </a:lnTo>
              <a:lnTo>
                <a:pt x="790063" y="285417"/>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12D400-836D-42FF-9902-013E0E59726D}">
      <dsp:nvSpPr>
        <dsp:cNvPr id="0" name=""/>
        <dsp:cNvSpPr/>
      </dsp:nvSpPr>
      <dsp:spPr>
        <a:xfrm>
          <a:off x="7534575" y="1609576"/>
          <a:ext cx="581997" cy="331475"/>
        </a:xfrm>
        <a:custGeom>
          <a:avLst/>
          <a:gdLst/>
          <a:ahLst/>
          <a:cxnLst/>
          <a:rect l="0" t="0" r="0" b="0"/>
          <a:pathLst>
            <a:path>
              <a:moveTo>
                <a:pt x="581997" y="0"/>
              </a:moveTo>
              <a:lnTo>
                <a:pt x="581997" y="205793"/>
              </a:lnTo>
              <a:lnTo>
                <a:pt x="0" y="205793"/>
              </a:lnTo>
              <a:lnTo>
                <a:pt x="0" y="33147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60A5C9-9760-42AA-935A-57CC9B35CFC7}">
      <dsp:nvSpPr>
        <dsp:cNvPr id="0" name=""/>
        <dsp:cNvSpPr/>
      </dsp:nvSpPr>
      <dsp:spPr>
        <a:xfrm>
          <a:off x="6138845" y="1609576"/>
          <a:ext cx="1977727" cy="285417"/>
        </a:xfrm>
        <a:custGeom>
          <a:avLst/>
          <a:gdLst/>
          <a:ahLst/>
          <a:cxnLst/>
          <a:rect l="0" t="0" r="0" b="0"/>
          <a:pathLst>
            <a:path>
              <a:moveTo>
                <a:pt x="1977727" y="0"/>
              </a:moveTo>
              <a:lnTo>
                <a:pt x="1977727" y="159734"/>
              </a:lnTo>
              <a:lnTo>
                <a:pt x="0" y="159734"/>
              </a:lnTo>
              <a:lnTo>
                <a:pt x="0" y="285417"/>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052243-AB4A-4F08-B5EB-04FF4EF314B9}">
      <dsp:nvSpPr>
        <dsp:cNvPr id="0" name=""/>
        <dsp:cNvSpPr/>
      </dsp:nvSpPr>
      <dsp:spPr>
        <a:xfrm>
          <a:off x="2740191" y="1323538"/>
          <a:ext cx="2002923" cy="489960"/>
        </a:xfrm>
        <a:custGeom>
          <a:avLst/>
          <a:gdLst/>
          <a:ahLst/>
          <a:cxnLst/>
          <a:rect l="0" t="0" r="0" b="0"/>
          <a:pathLst>
            <a:path>
              <a:moveTo>
                <a:pt x="0" y="0"/>
              </a:moveTo>
              <a:lnTo>
                <a:pt x="0" y="364277"/>
              </a:lnTo>
              <a:lnTo>
                <a:pt x="2002923" y="364277"/>
              </a:lnTo>
              <a:lnTo>
                <a:pt x="2002923" y="48996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65E344-D6B5-404B-9F16-CA6300A38891}">
      <dsp:nvSpPr>
        <dsp:cNvPr id="0" name=""/>
        <dsp:cNvSpPr/>
      </dsp:nvSpPr>
      <dsp:spPr>
        <a:xfrm>
          <a:off x="2740191" y="1323538"/>
          <a:ext cx="676979" cy="502176"/>
        </a:xfrm>
        <a:custGeom>
          <a:avLst/>
          <a:gdLst/>
          <a:ahLst/>
          <a:cxnLst/>
          <a:rect l="0" t="0" r="0" b="0"/>
          <a:pathLst>
            <a:path>
              <a:moveTo>
                <a:pt x="0" y="0"/>
              </a:moveTo>
              <a:lnTo>
                <a:pt x="0" y="376494"/>
              </a:lnTo>
              <a:lnTo>
                <a:pt x="676979" y="376494"/>
              </a:lnTo>
              <a:lnTo>
                <a:pt x="676979" y="50217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265044-2E5D-4C26-8F5A-568943721667}">
      <dsp:nvSpPr>
        <dsp:cNvPr id="0" name=""/>
        <dsp:cNvSpPr/>
      </dsp:nvSpPr>
      <dsp:spPr>
        <a:xfrm>
          <a:off x="2093076" y="1323538"/>
          <a:ext cx="647114" cy="459855"/>
        </a:xfrm>
        <a:custGeom>
          <a:avLst/>
          <a:gdLst/>
          <a:ahLst/>
          <a:cxnLst/>
          <a:rect l="0" t="0" r="0" b="0"/>
          <a:pathLst>
            <a:path>
              <a:moveTo>
                <a:pt x="647114" y="0"/>
              </a:moveTo>
              <a:lnTo>
                <a:pt x="647114" y="334173"/>
              </a:lnTo>
              <a:lnTo>
                <a:pt x="0" y="334173"/>
              </a:lnTo>
              <a:lnTo>
                <a:pt x="0" y="45985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EC60FE-EC02-4DDE-9C30-E3CB36B18E6B}">
      <dsp:nvSpPr>
        <dsp:cNvPr id="0" name=""/>
        <dsp:cNvSpPr/>
      </dsp:nvSpPr>
      <dsp:spPr>
        <a:xfrm>
          <a:off x="623834" y="1323538"/>
          <a:ext cx="2116357" cy="454307"/>
        </a:xfrm>
        <a:custGeom>
          <a:avLst/>
          <a:gdLst/>
          <a:ahLst/>
          <a:cxnLst/>
          <a:rect l="0" t="0" r="0" b="0"/>
          <a:pathLst>
            <a:path>
              <a:moveTo>
                <a:pt x="2116357" y="0"/>
              </a:moveTo>
              <a:lnTo>
                <a:pt x="2116357" y="328625"/>
              </a:lnTo>
              <a:lnTo>
                <a:pt x="0" y="328625"/>
              </a:lnTo>
              <a:lnTo>
                <a:pt x="0" y="454307"/>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C22771-902F-4D42-B042-68C30F648E94}">
      <dsp:nvSpPr>
        <dsp:cNvPr id="0" name=""/>
        <dsp:cNvSpPr/>
      </dsp:nvSpPr>
      <dsp:spPr>
        <a:xfrm>
          <a:off x="1990148" y="784899"/>
          <a:ext cx="1500086" cy="53863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Rubro de empresa</a:t>
          </a:r>
        </a:p>
      </dsp:txBody>
      <dsp:txXfrm>
        <a:off x="1990148" y="784899"/>
        <a:ext cx="1500086" cy="538638"/>
      </dsp:txXfrm>
    </dsp:sp>
    <dsp:sp modelId="{F81AD401-03AA-4F77-BB34-8B8B18FA9632}">
      <dsp:nvSpPr>
        <dsp:cNvPr id="0" name=""/>
        <dsp:cNvSpPr/>
      </dsp:nvSpPr>
      <dsp:spPr>
        <a:xfrm>
          <a:off x="2217639" y="1264144"/>
          <a:ext cx="1278732" cy="278246"/>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s-CL" sz="1400" kern="1200" dirty="0"/>
            <a:t>Filtro por rubro </a:t>
          </a:r>
        </a:p>
      </dsp:txBody>
      <dsp:txXfrm>
        <a:off x="2217639" y="1264144"/>
        <a:ext cx="1278732" cy="278246"/>
      </dsp:txXfrm>
    </dsp:sp>
    <dsp:sp modelId="{83E37459-B771-40F6-83BE-89C626480568}">
      <dsp:nvSpPr>
        <dsp:cNvPr id="0" name=""/>
        <dsp:cNvSpPr/>
      </dsp:nvSpPr>
      <dsp:spPr>
        <a:xfrm>
          <a:off x="103668" y="1777845"/>
          <a:ext cx="1040332" cy="630772"/>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Lista Empresas</a:t>
          </a:r>
        </a:p>
      </dsp:txBody>
      <dsp:txXfrm>
        <a:off x="103668" y="1777845"/>
        <a:ext cx="1040332" cy="630772"/>
      </dsp:txXfrm>
    </dsp:sp>
    <dsp:sp modelId="{0773D9EE-652D-4A01-BAEB-81F97B7E3E58}">
      <dsp:nvSpPr>
        <dsp:cNvPr id="0" name=""/>
        <dsp:cNvSpPr/>
      </dsp:nvSpPr>
      <dsp:spPr>
        <a:xfrm>
          <a:off x="335328" y="2269800"/>
          <a:ext cx="841321" cy="913323"/>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l" defTabSz="622300">
            <a:lnSpc>
              <a:spcPct val="90000"/>
            </a:lnSpc>
            <a:spcBef>
              <a:spcPct val="0"/>
            </a:spcBef>
            <a:spcAft>
              <a:spcPct val="35000"/>
            </a:spcAft>
            <a:buNone/>
          </a:pPr>
          <a:r>
            <a:rPr lang="es-CL" sz="1400" kern="1200" dirty="0"/>
            <a:t>Nombre de la empresa</a:t>
          </a:r>
        </a:p>
      </dsp:txBody>
      <dsp:txXfrm>
        <a:off x="335328" y="2269800"/>
        <a:ext cx="841321" cy="913323"/>
      </dsp:txXfrm>
    </dsp:sp>
    <dsp:sp modelId="{7226C26E-E3CC-4340-A832-14E3C93B7A1F}">
      <dsp:nvSpPr>
        <dsp:cNvPr id="0" name=""/>
        <dsp:cNvSpPr/>
      </dsp:nvSpPr>
      <dsp:spPr>
        <a:xfrm>
          <a:off x="1572910" y="1783393"/>
          <a:ext cx="1040332" cy="60563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Catálogo</a:t>
          </a:r>
        </a:p>
      </dsp:txBody>
      <dsp:txXfrm>
        <a:off x="1572910" y="1783393"/>
        <a:ext cx="1040332" cy="605639"/>
      </dsp:txXfrm>
    </dsp:sp>
    <dsp:sp modelId="{E46DD6DE-9007-48F1-AD8E-6E76314AD887}">
      <dsp:nvSpPr>
        <dsp:cNvPr id="0" name=""/>
        <dsp:cNvSpPr/>
      </dsp:nvSpPr>
      <dsp:spPr>
        <a:xfrm>
          <a:off x="1761123" y="2243243"/>
          <a:ext cx="898641" cy="923882"/>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l" defTabSz="622300">
            <a:lnSpc>
              <a:spcPct val="90000"/>
            </a:lnSpc>
            <a:spcBef>
              <a:spcPct val="0"/>
            </a:spcBef>
            <a:spcAft>
              <a:spcPct val="35000"/>
            </a:spcAft>
            <a:buNone/>
          </a:pPr>
          <a:r>
            <a:rPr lang="es-CL" sz="1400" kern="1200" dirty="0"/>
            <a:t>Lista de los productos que ofrece la empresa</a:t>
          </a:r>
        </a:p>
      </dsp:txBody>
      <dsp:txXfrm>
        <a:off x="1761123" y="2243243"/>
        <a:ext cx="898641" cy="923882"/>
      </dsp:txXfrm>
    </dsp:sp>
    <dsp:sp modelId="{DC8A7A89-4B52-4FC4-8CEB-295877C09477}">
      <dsp:nvSpPr>
        <dsp:cNvPr id="0" name=""/>
        <dsp:cNvSpPr/>
      </dsp:nvSpPr>
      <dsp:spPr>
        <a:xfrm>
          <a:off x="2897004" y="1825714"/>
          <a:ext cx="1040332" cy="53863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Ubicación</a:t>
          </a:r>
        </a:p>
      </dsp:txBody>
      <dsp:txXfrm>
        <a:off x="2897004" y="1825714"/>
        <a:ext cx="1040332" cy="538638"/>
      </dsp:txXfrm>
    </dsp:sp>
    <dsp:sp modelId="{CE8A3819-24A7-4AFB-8334-872B398189CE}">
      <dsp:nvSpPr>
        <dsp:cNvPr id="0" name=""/>
        <dsp:cNvSpPr/>
      </dsp:nvSpPr>
      <dsp:spPr>
        <a:xfrm>
          <a:off x="3067231" y="2241957"/>
          <a:ext cx="927516" cy="865938"/>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l" defTabSz="622300">
            <a:lnSpc>
              <a:spcPct val="90000"/>
            </a:lnSpc>
            <a:spcBef>
              <a:spcPct val="0"/>
            </a:spcBef>
            <a:spcAft>
              <a:spcPct val="35000"/>
            </a:spcAft>
            <a:buNone/>
          </a:pPr>
          <a:r>
            <a:rPr lang="es-CL" sz="1400" b="0" kern="1200" dirty="0"/>
            <a:t>Ubicación de la empresa </a:t>
          </a:r>
        </a:p>
      </dsp:txBody>
      <dsp:txXfrm>
        <a:off x="3067231" y="2241957"/>
        <a:ext cx="927516" cy="865938"/>
      </dsp:txXfrm>
    </dsp:sp>
    <dsp:sp modelId="{BC4F8FE1-51A1-42CD-90C0-764C79FC5DF0}">
      <dsp:nvSpPr>
        <dsp:cNvPr id="0" name=""/>
        <dsp:cNvSpPr/>
      </dsp:nvSpPr>
      <dsp:spPr>
        <a:xfrm>
          <a:off x="4222948" y="1813498"/>
          <a:ext cx="1040332" cy="53863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Contacto</a:t>
          </a:r>
        </a:p>
      </dsp:txBody>
      <dsp:txXfrm>
        <a:off x="4222948" y="1813498"/>
        <a:ext cx="1040332" cy="538638"/>
      </dsp:txXfrm>
    </dsp:sp>
    <dsp:sp modelId="{716A2F50-B8D0-428A-A237-204A13EAB505}">
      <dsp:nvSpPr>
        <dsp:cNvPr id="0" name=""/>
        <dsp:cNvSpPr/>
      </dsp:nvSpPr>
      <dsp:spPr>
        <a:xfrm>
          <a:off x="4444085" y="2288645"/>
          <a:ext cx="936299" cy="962765"/>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l" defTabSz="622300">
            <a:lnSpc>
              <a:spcPct val="90000"/>
            </a:lnSpc>
            <a:spcBef>
              <a:spcPct val="0"/>
            </a:spcBef>
            <a:spcAft>
              <a:spcPct val="35000"/>
            </a:spcAft>
            <a:buNone/>
          </a:pPr>
          <a:r>
            <a:rPr lang="es-CL" sz="1400" kern="1200" dirty="0"/>
            <a:t>Contacto de la empresa</a:t>
          </a:r>
        </a:p>
      </dsp:txBody>
      <dsp:txXfrm>
        <a:off x="4444085" y="2288645"/>
        <a:ext cx="936299" cy="962765"/>
      </dsp:txXfrm>
    </dsp:sp>
    <dsp:sp modelId="{ED7DAD86-237D-46DD-896C-90B2D8CA1126}">
      <dsp:nvSpPr>
        <dsp:cNvPr id="0" name=""/>
        <dsp:cNvSpPr/>
      </dsp:nvSpPr>
      <dsp:spPr>
        <a:xfrm>
          <a:off x="7530714" y="880244"/>
          <a:ext cx="1171716" cy="729332"/>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Zona de empresas</a:t>
          </a:r>
        </a:p>
      </dsp:txBody>
      <dsp:txXfrm>
        <a:off x="7530714" y="880244"/>
        <a:ext cx="1171716" cy="729332"/>
      </dsp:txXfrm>
    </dsp:sp>
    <dsp:sp modelId="{3754CFAE-8412-4A6B-BCA7-A0DDC4D176AC}">
      <dsp:nvSpPr>
        <dsp:cNvPr id="0" name=""/>
        <dsp:cNvSpPr/>
      </dsp:nvSpPr>
      <dsp:spPr>
        <a:xfrm>
          <a:off x="7496870" y="1420624"/>
          <a:ext cx="1551504" cy="195466"/>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s-CL" sz="1400" kern="1200" dirty="0"/>
            <a:t>Filtro por Ubicación</a:t>
          </a:r>
        </a:p>
      </dsp:txBody>
      <dsp:txXfrm>
        <a:off x="7496870" y="1420624"/>
        <a:ext cx="1551504" cy="195466"/>
      </dsp:txXfrm>
    </dsp:sp>
    <dsp:sp modelId="{7F1FFA7D-9AED-42E5-9D0C-6A616C005BAB}">
      <dsp:nvSpPr>
        <dsp:cNvPr id="0" name=""/>
        <dsp:cNvSpPr/>
      </dsp:nvSpPr>
      <dsp:spPr>
        <a:xfrm>
          <a:off x="5618678" y="1894993"/>
          <a:ext cx="1040332" cy="53863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Rubro</a:t>
          </a:r>
        </a:p>
      </dsp:txBody>
      <dsp:txXfrm>
        <a:off x="5618678" y="1894993"/>
        <a:ext cx="1040332" cy="538638"/>
      </dsp:txXfrm>
    </dsp:sp>
    <dsp:sp modelId="{A9BD1914-86CB-4582-B060-5158A40B4291}">
      <dsp:nvSpPr>
        <dsp:cNvPr id="0" name=""/>
        <dsp:cNvSpPr/>
      </dsp:nvSpPr>
      <dsp:spPr>
        <a:xfrm>
          <a:off x="5903690" y="2291471"/>
          <a:ext cx="936299" cy="930163"/>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l" defTabSz="622300">
            <a:lnSpc>
              <a:spcPct val="90000"/>
            </a:lnSpc>
            <a:spcBef>
              <a:spcPct val="0"/>
            </a:spcBef>
            <a:spcAft>
              <a:spcPct val="35000"/>
            </a:spcAft>
            <a:buNone/>
          </a:pPr>
          <a:r>
            <a:rPr lang="es-CL" sz="1400" kern="1200" dirty="0"/>
            <a:t>Rubro de la empresa</a:t>
          </a:r>
        </a:p>
      </dsp:txBody>
      <dsp:txXfrm>
        <a:off x="5903690" y="2291471"/>
        <a:ext cx="936299" cy="930163"/>
      </dsp:txXfrm>
    </dsp:sp>
    <dsp:sp modelId="{8ED22761-AD2C-4A54-81C0-0F3295A392EC}">
      <dsp:nvSpPr>
        <dsp:cNvPr id="0" name=""/>
        <dsp:cNvSpPr/>
      </dsp:nvSpPr>
      <dsp:spPr>
        <a:xfrm>
          <a:off x="7014409" y="1941052"/>
          <a:ext cx="1040332" cy="53863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Catálogo</a:t>
          </a:r>
        </a:p>
      </dsp:txBody>
      <dsp:txXfrm>
        <a:off x="7014409" y="1941052"/>
        <a:ext cx="1040332" cy="538638"/>
      </dsp:txXfrm>
    </dsp:sp>
    <dsp:sp modelId="{E3E7E57C-DD7A-415B-B124-DC06CB486A71}">
      <dsp:nvSpPr>
        <dsp:cNvPr id="0" name=""/>
        <dsp:cNvSpPr/>
      </dsp:nvSpPr>
      <dsp:spPr>
        <a:xfrm>
          <a:off x="7376777" y="2310815"/>
          <a:ext cx="888960" cy="1109544"/>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l" defTabSz="622300">
            <a:lnSpc>
              <a:spcPct val="90000"/>
            </a:lnSpc>
            <a:spcBef>
              <a:spcPct val="0"/>
            </a:spcBef>
            <a:spcAft>
              <a:spcPct val="35000"/>
            </a:spcAft>
            <a:buNone/>
          </a:pPr>
          <a:r>
            <a:rPr lang="es-CL" sz="1400" kern="1200" dirty="0"/>
            <a:t>Lista de los productos que ofrece la empresa</a:t>
          </a:r>
        </a:p>
      </dsp:txBody>
      <dsp:txXfrm>
        <a:off x="7376777" y="2310815"/>
        <a:ext cx="888960" cy="1109544"/>
      </dsp:txXfrm>
    </dsp:sp>
    <dsp:sp modelId="{73152807-C910-47F1-B734-CB4DCD28EE67}">
      <dsp:nvSpPr>
        <dsp:cNvPr id="0" name=""/>
        <dsp:cNvSpPr/>
      </dsp:nvSpPr>
      <dsp:spPr>
        <a:xfrm>
          <a:off x="8386469" y="1894993"/>
          <a:ext cx="1040332" cy="53863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Ubicación</a:t>
          </a:r>
        </a:p>
      </dsp:txBody>
      <dsp:txXfrm>
        <a:off x="8386469" y="1894993"/>
        <a:ext cx="1040332" cy="538638"/>
      </dsp:txXfrm>
    </dsp:sp>
    <dsp:sp modelId="{3D736C95-114F-4A5E-8216-102BFAA0ECD8}">
      <dsp:nvSpPr>
        <dsp:cNvPr id="0" name=""/>
        <dsp:cNvSpPr/>
      </dsp:nvSpPr>
      <dsp:spPr>
        <a:xfrm>
          <a:off x="8711826" y="2289997"/>
          <a:ext cx="936299" cy="92589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l" defTabSz="622300">
            <a:lnSpc>
              <a:spcPct val="90000"/>
            </a:lnSpc>
            <a:spcBef>
              <a:spcPct val="0"/>
            </a:spcBef>
            <a:spcAft>
              <a:spcPct val="35000"/>
            </a:spcAft>
            <a:buNone/>
          </a:pPr>
          <a:r>
            <a:rPr lang="es-CL" sz="1400" kern="1200" dirty="0"/>
            <a:t>Ubicación de la empresa</a:t>
          </a:r>
        </a:p>
      </dsp:txBody>
      <dsp:txXfrm>
        <a:off x="8711826" y="2289997"/>
        <a:ext cx="936299" cy="925890"/>
      </dsp:txXfrm>
    </dsp:sp>
    <dsp:sp modelId="{B7CA892B-8D46-4325-96F4-4082D9FF1064}">
      <dsp:nvSpPr>
        <dsp:cNvPr id="0" name=""/>
        <dsp:cNvSpPr/>
      </dsp:nvSpPr>
      <dsp:spPr>
        <a:xfrm>
          <a:off x="9782200" y="1894993"/>
          <a:ext cx="1040332" cy="53863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76008" numCol="1" spcCol="1270" anchor="ctr" anchorCtr="0">
          <a:noAutofit/>
        </a:bodyPr>
        <a:lstStyle/>
        <a:p>
          <a:pPr marL="0" lvl="0" indent="0" algn="ctr" defTabSz="711200">
            <a:lnSpc>
              <a:spcPct val="90000"/>
            </a:lnSpc>
            <a:spcBef>
              <a:spcPct val="0"/>
            </a:spcBef>
            <a:spcAft>
              <a:spcPct val="35000"/>
            </a:spcAft>
            <a:buNone/>
          </a:pPr>
          <a:r>
            <a:rPr lang="es-CL" sz="1600" kern="1200" dirty="0"/>
            <a:t>Contacto</a:t>
          </a:r>
        </a:p>
      </dsp:txBody>
      <dsp:txXfrm>
        <a:off x="9782200" y="1894993"/>
        <a:ext cx="1040332" cy="538638"/>
      </dsp:txXfrm>
    </dsp:sp>
    <dsp:sp modelId="{DFF64B73-C9A6-488A-86C5-813F6BFE1155}">
      <dsp:nvSpPr>
        <dsp:cNvPr id="0" name=""/>
        <dsp:cNvSpPr/>
      </dsp:nvSpPr>
      <dsp:spPr>
        <a:xfrm>
          <a:off x="10096733" y="2289997"/>
          <a:ext cx="936299" cy="92589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l" defTabSz="622300">
            <a:lnSpc>
              <a:spcPct val="90000"/>
            </a:lnSpc>
            <a:spcBef>
              <a:spcPct val="0"/>
            </a:spcBef>
            <a:spcAft>
              <a:spcPct val="35000"/>
            </a:spcAft>
            <a:buNone/>
          </a:pPr>
          <a:r>
            <a:rPr lang="es-CL" sz="1400" kern="1200" dirty="0"/>
            <a:t>Contacto de la empresa</a:t>
          </a:r>
        </a:p>
      </dsp:txBody>
      <dsp:txXfrm>
        <a:off x="10096733" y="2289997"/>
        <a:ext cx="936299" cy="925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F3686-0CE6-480F-B4A2-05575E615F49}">
      <dsp:nvSpPr>
        <dsp:cNvPr id="0" name=""/>
        <dsp:cNvSpPr/>
      </dsp:nvSpPr>
      <dsp:spPr>
        <a:xfrm>
          <a:off x="2422295" y="0"/>
          <a:ext cx="2108384" cy="2108384"/>
        </a:xfrm>
        <a:prstGeom prst="triangl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L" sz="1900" kern="1200" dirty="0"/>
            <a:t>Producto más buscado</a:t>
          </a:r>
        </a:p>
      </dsp:txBody>
      <dsp:txXfrm>
        <a:off x="2949391" y="1054192"/>
        <a:ext cx="1054192" cy="1054192"/>
      </dsp:txXfrm>
    </dsp:sp>
    <dsp:sp modelId="{BF0EA929-5EC7-4D17-83CE-D2475457AB8F}">
      <dsp:nvSpPr>
        <dsp:cNvPr id="0" name=""/>
        <dsp:cNvSpPr/>
      </dsp:nvSpPr>
      <dsp:spPr>
        <a:xfrm>
          <a:off x="1368103" y="2108384"/>
          <a:ext cx="2108384" cy="2108384"/>
        </a:xfrm>
        <a:prstGeom prst="triangl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L" sz="1900" kern="1200" dirty="0"/>
            <a:t>Empresa más buscada</a:t>
          </a:r>
        </a:p>
      </dsp:txBody>
      <dsp:txXfrm>
        <a:off x="1895199" y="3162576"/>
        <a:ext cx="1054192" cy="1054192"/>
      </dsp:txXfrm>
    </dsp:sp>
    <dsp:sp modelId="{2317DBCB-0ECA-420F-81A2-0945EA81C992}">
      <dsp:nvSpPr>
        <dsp:cNvPr id="0" name=""/>
        <dsp:cNvSpPr/>
      </dsp:nvSpPr>
      <dsp:spPr>
        <a:xfrm rot="10800000">
          <a:off x="2422295" y="2108384"/>
          <a:ext cx="2108384" cy="2108384"/>
        </a:xfrm>
        <a:prstGeom prst="triangl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s-CL" sz="2000" b="1" u="sng" kern="1200" dirty="0"/>
        </a:p>
        <a:p>
          <a:pPr marL="0" lvl="0" indent="0" algn="ctr" defTabSz="889000">
            <a:lnSpc>
              <a:spcPct val="90000"/>
            </a:lnSpc>
            <a:spcBef>
              <a:spcPct val="0"/>
            </a:spcBef>
            <a:spcAft>
              <a:spcPct val="35000"/>
            </a:spcAft>
            <a:buNone/>
          </a:pPr>
          <a:r>
            <a:rPr lang="es-CL" sz="2000" b="1" u="sng" kern="1200" dirty="0"/>
            <a:t>Ranking</a:t>
          </a:r>
        </a:p>
      </dsp:txBody>
      <dsp:txXfrm rot="10800000">
        <a:off x="2949391" y="2108384"/>
        <a:ext cx="1054192" cy="1054192"/>
      </dsp:txXfrm>
    </dsp:sp>
    <dsp:sp modelId="{1C90947E-703B-47A4-9125-8F0F8215D232}">
      <dsp:nvSpPr>
        <dsp:cNvPr id="0" name=""/>
        <dsp:cNvSpPr/>
      </dsp:nvSpPr>
      <dsp:spPr>
        <a:xfrm>
          <a:off x="3476487" y="2108384"/>
          <a:ext cx="2108384" cy="2108384"/>
        </a:xfrm>
        <a:prstGeom prst="triangl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L" sz="1900" kern="1200" dirty="0"/>
            <a:t>Sector más visitado</a:t>
          </a:r>
        </a:p>
      </dsp:txBody>
      <dsp:txXfrm>
        <a:off x="4003583" y="3162576"/>
        <a:ext cx="1054192" cy="1054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47672-8760-48B1-9EE4-BCB6224A6B87}">
      <dsp:nvSpPr>
        <dsp:cNvPr id="0" name=""/>
        <dsp:cNvSpPr/>
      </dsp:nvSpPr>
      <dsp:spPr>
        <a:xfrm rot="10800000">
          <a:off x="755996" y="509"/>
          <a:ext cx="2022673" cy="986103"/>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44"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Nombre empresa</a:t>
          </a:r>
        </a:p>
      </dsp:txBody>
      <dsp:txXfrm rot="10800000">
        <a:off x="1002522" y="509"/>
        <a:ext cx="1776147" cy="986103"/>
      </dsp:txXfrm>
    </dsp:sp>
    <dsp:sp modelId="{5DB94C2C-D9EF-4049-AA15-53C20C4DCD3E}">
      <dsp:nvSpPr>
        <dsp:cNvPr id="0" name=""/>
        <dsp:cNvSpPr/>
      </dsp:nvSpPr>
      <dsp:spPr>
        <a:xfrm>
          <a:off x="0" y="509"/>
          <a:ext cx="986103" cy="98610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AA170B-3161-4B03-8BE6-DADA3F35EDC5}">
      <dsp:nvSpPr>
        <dsp:cNvPr id="0" name=""/>
        <dsp:cNvSpPr/>
      </dsp:nvSpPr>
      <dsp:spPr>
        <a:xfrm rot="10800000">
          <a:off x="755996" y="1280972"/>
          <a:ext cx="2022673" cy="986103"/>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44"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Dirección</a:t>
          </a:r>
        </a:p>
      </dsp:txBody>
      <dsp:txXfrm rot="10800000">
        <a:off x="1002522" y="1280972"/>
        <a:ext cx="1776147" cy="986103"/>
      </dsp:txXfrm>
    </dsp:sp>
    <dsp:sp modelId="{6973C7F7-1E14-4452-B534-1E6811C15E8F}">
      <dsp:nvSpPr>
        <dsp:cNvPr id="0" name=""/>
        <dsp:cNvSpPr/>
      </dsp:nvSpPr>
      <dsp:spPr>
        <a:xfrm>
          <a:off x="0" y="1297341"/>
          <a:ext cx="986103" cy="98610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0F2222-C507-46AA-B3A4-A5FCAFAB29B8}">
      <dsp:nvSpPr>
        <dsp:cNvPr id="0" name=""/>
        <dsp:cNvSpPr/>
      </dsp:nvSpPr>
      <dsp:spPr>
        <a:xfrm rot="10800000">
          <a:off x="755996" y="2561435"/>
          <a:ext cx="2022673" cy="986103"/>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44"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Pagina Web</a:t>
          </a:r>
        </a:p>
      </dsp:txBody>
      <dsp:txXfrm rot="10800000">
        <a:off x="1002522" y="2561435"/>
        <a:ext cx="1776147" cy="986103"/>
      </dsp:txXfrm>
    </dsp:sp>
    <dsp:sp modelId="{1AF504B4-961D-4E2B-B11E-1FA09D402ADF}">
      <dsp:nvSpPr>
        <dsp:cNvPr id="0" name=""/>
        <dsp:cNvSpPr/>
      </dsp:nvSpPr>
      <dsp:spPr>
        <a:xfrm>
          <a:off x="0" y="2552392"/>
          <a:ext cx="986103" cy="986103"/>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305B1F-0C0A-4B95-9151-14EC079CF417}">
      <dsp:nvSpPr>
        <dsp:cNvPr id="0" name=""/>
        <dsp:cNvSpPr/>
      </dsp:nvSpPr>
      <dsp:spPr>
        <a:xfrm rot="10800000">
          <a:off x="755996" y="3841898"/>
          <a:ext cx="2022673" cy="986103"/>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44"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Rubro</a:t>
          </a:r>
        </a:p>
      </dsp:txBody>
      <dsp:txXfrm rot="10800000">
        <a:off x="1002522" y="3841898"/>
        <a:ext cx="1776147" cy="986103"/>
      </dsp:txXfrm>
    </dsp:sp>
    <dsp:sp modelId="{C867A083-51FA-4FCD-9864-3A21275CA21E}">
      <dsp:nvSpPr>
        <dsp:cNvPr id="0" name=""/>
        <dsp:cNvSpPr/>
      </dsp:nvSpPr>
      <dsp:spPr>
        <a:xfrm>
          <a:off x="41573" y="3803597"/>
          <a:ext cx="986103" cy="986103"/>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47672-8760-48B1-9EE4-BCB6224A6B87}">
      <dsp:nvSpPr>
        <dsp:cNvPr id="0" name=""/>
        <dsp:cNvSpPr/>
      </dsp:nvSpPr>
      <dsp:spPr>
        <a:xfrm rot="10800000">
          <a:off x="755996" y="509"/>
          <a:ext cx="2022673" cy="986103"/>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44"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Nombre empresa</a:t>
          </a:r>
        </a:p>
      </dsp:txBody>
      <dsp:txXfrm rot="10800000">
        <a:off x="1002522" y="509"/>
        <a:ext cx="1776147" cy="986103"/>
      </dsp:txXfrm>
    </dsp:sp>
    <dsp:sp modelId="{5DB94C2C-D9EF-4049-AA15-53C20C4DCD3E}">
      <dsp:nvSpPr>
        <dsp:cNvPr id="0" name=""/>
        <dsp:cNvSpPr/>
      </dsp:nvSpPr>
      <dsp:spPr>
        <a:xfrm>
          <a:off x="0" y="509"/>
          <a:ext cx="986103" cy="98610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AA170B-3161-4B03-8BE6-DADA3F35EDC5}">
      <dsp:nvSpPr>
        <dsp:cNvPr id="0" name=""/>
        <dsp:cNvSpPr/>
      </dsp:nvSpPr>
      <dsp:spPr>
        <a:xfrm rot="10800000">
          <a:off x="755996" y="1280972"/>
          <a:ext cx="2022673" cy="986103"/>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44"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Dirección</a:t>
          </a:r>
        </a:p>
      </dsp:txBody>
      <dsp:txXfrm rot="10800000">
        <a:off x="1002522" y="1280972"/>
        <a:ext cx="1776147" cy="986103"/>
      </dsp:txXfrm>
    </dsp:sp>
    <dsp:sp modelId="{6973C7F7-1E14-4452-B534-1E6811C15E8F}">
      <dsp:nvSpPr>
        <dsp:cNvPr id="0" name=""/>
        <dsp:cNvSpPr/>
      </dsp:nvSpPr>
      <dsp:spPr>
        <a:xfrm>
          <a:off x="0" y="1297341"/>
          <a:ext cx="986103" cy="98610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0F2222-C507-46AA-B3A4-A5FCAFAB29B8}">
      <dsp:nvSpPr>
        <dsp:cNvPr id="0" name=""/>
        <dsp:cNvSpPr/>
      </dsp:nvSpPr>
      <dsp:spPr>
        <a:xfrm rot="10800000">
          <a:off x="755996" y="2561435"/>
          <a:ext cx="2022673" cy="986103"/>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44"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Pagina Web</a:t>
          </a:r>
        </a:p>
      </dsp:txBody>
      <dsp:txXfrm rot="10800000">
        <a:off x="1002522" y="2561435"/>
        <a:ext cx="1776147" cy="986103"/>
      </dsp:txXfrm>
    </dsp:sp>
    <dsp:sp modelId="{1AF504B4-961D-4E2B-B11E-1FA09D402ADF}">
      <dsp:nvSpPr>
        <dsp:cNvPr id="0" name=""/>
        <dsp:cNvSpPr/>
      </dsp:nvSpPr>
      <dsp:spPr>
        <a:xfrm>
          <a:off x="0" y="2552392"/>
          <a:ext cx="986103" cy="986103"/>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305B1F-0C0A-4B95-9151-14EC079CF417}">
      <dsp:nvSpPr>
        <dsp:cNvPr id="0" name=""/>
        <dsp:cNvSpPr/>
      </dsp:nvSpPr>
      <dsp:spPr>
        <a:xfrm rot="10800000">
          <a:off x="755996" y="3841898"/>
          <a:ext cx="2022673" cy="986103"/>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44"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Rubro</a:t>
          </a:r>
        </a:p>
      </dsp:txBody>
      <dsp:txXfrm rot="10800000">
        <a:off x="1002522" y="3841898"/>
        <a:ext cx="1776147" cy="986103"/>
      </dsp:txXfrm>
    </dsp:sp>
    <dsp:sp modelId="{C867A083-51FA-4FCD-9864-3A21275CA21E}">
      <dsp:nvSpPr>
        <dsp:cNvPr id="0" name=""/>
        <dsp:cNvSpPr/>
      </dsp:nvSpPr>
      <dsp:spPr>
        <a:xfrm>
          <a:off x="41573" y="3803597"/>
          <a:ext cx="986103" cy="986103"/>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47672-8760-48B1-9EE4-BCB6224A6B87}">
      <dsp:nvSpPr>
        <dsp:cNvPr id="0" name=""/>
        <dsp:cNvSpPr/>
      </dsp:nvSpPr>
      <dsp:spPr>
        <a:xfrm rot="10800000">
          <a:off x="723842" y="995787"/>
          <a:ext cx="1916466" cy="964495"/>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316" tIns="76200" rIns="142240" bIns="76200" numCol="1" spcCol="1270" anchor="ctr" anchorCtr="0">
          <a:noAutofit/>
        </a:bodyPr>
        <a:lstStyle/>
        <a:p>
          <a:pPr marL="0" lvl="0" indent="0" algn="ctr" defTabSz="889000">
            <a:lnSpc>
              <a:spcPct val="90000"/>
            </a:lnSpc>
            <a:spcBef>
              <a:spcPct val="0"/>
            </a:spcBef>
            <a:spcAft>
              <a:spcPct val="35000"/>
            </a:spcAft>
            <a:buNone/>
          </a:pPr>
          <a:r>
            <a:rPr lang="es-CL" sz="2000" kern="1200" dirty="0"/>
            <a:t>Contacto</a:t>
          </a:r>
        </a:p>
      </dsp:txBody>
      <dsp:txXfrm rot="10800000">
        <a:off x="964966" y="995787"/>
        <a:ext cx="1675342" cy="964495"/>
      </dsp:txXfrm>
    </dsp:sp>
    <dsp:sp modelId="{5DB94C2C-D9EF-4049-AA15-53C20C4DCD3E}">
      <dsp:nvSpPr>
        <dsp:cNvPr id="0" name=""/>
        <dsp:cNvSpPr/>
      </dsp:nvSpPr>
      <dsp:spPr>
        <a:xfrm>
          <a:off x="0" y="995787"/>
          <a:ext cx="964495" cy="96449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AA170B-3161-4B03-8BE6-DADA3F35EDC5}">
      <dsp:nvSpPr>
        <dsp:cNvPr id="0" name=""/>
        <dsp:cNvSpPr/>
      </dsp:nvSpPr>
      <dsp:spPr>
        <a:xfrm rot="10800000">
          <a:off x="723842" y="2248191"/>
          <a:ext cx="1916466" cy="964495"/>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316"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Mapa</a:t>
          </a:r>
        </a:p>
      </dsp:txBody>
      <dsp:txXfrm rot="10800000">
        <a:off x="964966" y="2248191"/>
        <a:ext cx="1675342" cy="964495"/>
      </dsp:txXfrm>
    </dsp:sp>
    <dsp:sp modelId="{6973C7F7-1E14-4452-B534-1E6811C15E8F}">
      <dsp:nvSpPr>
        <dsp:cNvPr id="0" name=""/>
        <dsp:cNvSpPr/>
      </dsp:nvSpPr>
      <dsp:spPr>
        <a:xfrm>
          <a:off x="0" y="2264202"/>
          <a:ext cx="964495" cy="96449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0F2222-C507-46AA-B3A4-A5FCAFAB29B8}">
      <dsp:nvSpPr>
        <dsp:cNvPr id="0" name=""/>
        <dsp:cNvSpPr/>
      </dsp:nvSpPr>
      <dsp:spPr>
        <a:xfrm rot="10800000">
          <a:off x="723842" y="3500595"/>
          <a:ext cx="1916466" cy="964495"/>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316" tIns="91440" rIns="170688" bIns="91440" numCol="1" spcCol="1270" anchor="ctr" anchorCtr="0">
          <a:noAutofit/>
        </a:bodyPr>
        <a:lstStyle/>
        <a:p>
          <a:pPr marL="0" lvl="0" indent="0" algn="ctr" defTabSz="1066800">
            <a:lnSpc>
              <a:spcPct val="90000"/>
            </a:lnSpc>
            <a:spcBef>
              <a:spcPct val="0"/>
            </a:spcBef>
            <a:spcAft>
              <a:spcPct val="35000"/>
            </a:spcAft>
            <a:buNone/>
          </a:pPr>
          <a:r>
            <a:rPr lang="es-CL" sz="2400" kern="1200" dirty="0"/>
            <a:t>Geolocalización</a:t>
          </a:r>
        </a:p>
      </dsp:txBody>
      <dsp:txXfrm rot="10800000">
        <a:off x="964966" y="3500595"/>
        <a:ext cx="1675342" cy="964495"/>
      </dsp:txXfrm>
    </dsp:sp>
    <dsp:sp modelId="{1AF504B4-961D-4E2B-B11E-1FA09D402ADF}">
      <dsp:nvSpPr>
        <dsp:cNvPr id="0" name=""/>
        <dsp:cNvSpPr/>
      </dsp:nvSpPr>
      <dsp:spPr>
        <a:xfrm>
          <a:off x="0" y="3491751"/>
          <a:ext cx="964495" cy="96449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7" name="Прямоугольник 6"/>
          <p:cNvSpPr/>
          <p:nvPr userDrawn="1"/>
        </p:nvSpPr>
        <p:spPr>
          <a:xfrm>
            <a:off x="11126707" y="6344986"/>
            <a:ext cx="360017" cy="513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4" name="Заголовок 1"/>
          <p:cNvSpPr>
            <a:spLocks noGrp="1"/>
          </p:cNvSpPr>
          <p:nvPr>
            <p:ph type="title" hasCustomPrompt="1"/>
          </p:nvPr>
        </p:nvSpPr>
        <p:spPr>
          <a:xfrm>
            <a:off x="717166" y="261015"/>
            <a:ext cx="10750203" cy="899995"/>
          </a:xfrm>
          <a:prstGeom prst="rect">
            <a:avLst/>
          </a:prstGeom>
        </p:spPr>
        <p:txBody>
          <a:bodyPr>
            <a:normAutofit/>
          </a:bodyPr>
          <a:lstStyle>
            <a:lvl1pPr marL="0" marR="0" indent="0" algn="ctr" defTabSz="1219017" rtl="0" eaLnBrk="1" fontAlgn="auto" latinLnBrk="0" hangingPunct="1">
              <a:lnSpc>
                <a:spcPct val="100000"/>
              </a:lnSpc>
              <a:spcBef>
                <a:spcPct val="0"/>
              </a:spcBef>
              <a:spcAft>
                <a:spcPts val="0"/>
              </a:spcAft>
              <a:buClrTx/>
              <a:buSzTx/>
              <a:buFontTx/>
              <a:buNone/>
              <a:tabLst/>
              <a:defRPr sz="2699" baseline="0">
                <a:solidFill>
                  <a:srgbClr val="5C5C5C"/>
                </a:solidFill>
                <a:latin typeface="Chevin Pro Light" pitchFamily="34" charset="0"/>
              </a:defRPr>
            </a:lvl1pPr>
          </a:lstStyle>
          <a:p>
            <a:r>
              <a:rPr lang="en-US" dirty="0"/>
              <a:t>Graphics and infographics</a:t>
            </a:r>
            <a:endParaRPr lang="ru-RU" dirty="0"/>
          </a:p>
        </p:txBody>
      </p:sp>
      <p:sp>
        <p:nvSpPr>
          <p:cNvPr id="5" name="Текст 2"/>
          <p:cNvSpPr>
            <a:spLocks noGrp="1"/>
          </p:cNvSpPr>
          <p:nvPr>
            <p:ph type="body" sz="quarter" idx="11"/>
          </p:nvPr>
        </p:nvSpPr>
        <p:spPr>
          <a:xfrm>
            <a:off x="717166" y="1196898"/>
            <a:ext cx="10757669" cy="3492096"/>
          </a:xfrm>
          <a:prstGeom prst="rect">
            <a:avLst/>
          </a:prstGeom>
        </p:spPr>
        <p:txBody>
          <a:bodyPr/>
          <a:lstStyle>
            <a:lvl1pPr>
              <a:lnSpc>
                <a:spcPct val="120000"/>
              </a:lnSpc>
              <a:defRPr sz="1200" b="0" i="0">
                <a:solidFill>
                  <a:schemeClr val="tx1">
                    <a:lumMod val="65000"/>
                    <a:lumOff val="35000"/>
                  </a:schemeClr>
                </a:solidFill>
                <a:latin typeface="Chevin Pro Light"/>
                <a:cs typeface="Chevin Pro Light"/>
              </a:defRPr>
            </a:lvl1pPr>
            <a:lvl2pPr>
              <a:lnSpc>
                <a:spcPct val="120000"/>
              </a:lnSpc>
              <a:defRPr sz="1200" b="0" i="0">
                <a:solidFill>
                  <a:schemeClr val="tx1">
                    <a:lumMod val="65000"/>
                    <a:lumOff val="35000"/>
                  </a:schemeClr>
                </a:solidFill>
                <a:latin typeface="Chevin Pro Light"/>
                <a:cs typeface="Chevin Pro Light"/>
              </a:defRPr>
            </a:lvl2pPr>
            <a:lvl3pPr>
              <a:lnSpc>
                <a:spcPct val="120000"/>
              </a:lnSpc>
              <a:defRPr sz="1200" b="0" i="0">
                <a:solidFill>
                  <a:schemeClr val="tx1">
                    <a:lumMod val="65000"/>
                    <a:lumOff val="35000"/>
                  </a:schemeClr>
                </a:solidFill>
                <a:latin typeface="Chevin Pro Light"/>
                <a:cs typeface="Chevin Pro Light"/>
              </a:defRPr>
            </a:lvl3pPr>
            <a:lvl4pPr>
              <a:lnSpc>
                <a:spcPct val="120000"/>
              </a:lnSpc>
              <a:defRPr sz="1200" b="0" i="0">
                <a:solidFill>
                  <a:schemeClr val="tx1">
                    <a:lumMod val="65000"/>
                    <a:lumOff val="35000"/>
                  </a:schemeClr>
                </a:solidFill>
                <a:latin typeface="Chevin Pro Light"/>
                <a:cs typeface="Chevin Pro Light"/>
              </a:defRPr>
            </a:lvl4pPr>
            <a:lvl5pPr>
              <a:lnSpc>
                <a:spcPct val="120000"/>
              </a:lnSpc>
              <a:defRPr sz="1200" b="0" i="0">
                <a:solidFill>
                  <a:schemeClr val="tx1">
                    <a:lumMod val="65000"/>
                    <a:lumOff val="35000"/>
                  </a:schemeClr>
                </a:solidFill>
                <a:latin typeface="Chevin Pro Light"/>
                <a:cs typeface="Chevin Pro Light"/>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10631539" y="6384924"/>
            <a:ext cx="828708" cy="365125"/>
          </a:xfrm>
          <a:prstGeom prst="rect">
            <a:avLst/>
          </a:prstGeom>
        </p:spPr>
        <p:txBody>
          <a:bodyPr/>
          <a:lstStyle>
            <a:lvl1pPr algn="r">
              <a:defRPr sz="1200">
                <a:solidFill>
                  <a:schemeClr val="bg1"/>
                </a:solidFill>
                <a:latin typeface="Chevin Pro Light" pitchFamily="34" charset="0"/>
              </a:defRPr>
            </a:lvl1pPr>
          </a:lstStyle>
          <a:p>
            <a:fld id="{E8BBD06A-759F-43F0-9FDD-30D8801384DF}" type="slidenum">
              <a:rPr lang="ru-RU" smtClean="0"/>
              <a:pPr/>
              <a:t>‹Nº›</a:t>
            </a:fld>
            <a:endParaRPr lang="ru-RU" dirty="0"/>
          </a:p>
        </p:txBody>
      </p:sp>
    </p:spTree>
    <p:extLst>
      <p:ext uri="{BB962C8B-B14F-4D97-AF65-F5344CB8AC3E}">
        <p14:creationId xmlns:p14="http://schemas.microsoft.com/office/powerpoint/2010/main" val="2341623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1002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7FE509-5111-4060-89F3-45196244A9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037708B-545E-4E84-951B-79BA2A493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169BFCA-623D-4648-BE31-BB344073765E}"/>
              </a:ext>
            </a:extLst>
          </p:cNvPr>
          <p:cNvSpPr>
            <a:spLocks noGrp="1"/>
          </p:cNvSpPr>
          <p:nvPr>
            <p:ph type="dt" sz="half" idx="10"/>
          </p:nvPr>
        </p:nvSpPr>
        <p:spPr/>
        <p:txBody>
          <a:bodyPr/>
          <a:lstStyle/>
          <a:p>
            <a:fld id="{69EEFA49-C523-45F2-8E69-FDFBF4F6CE64}" type="datetimeFigureOut">
              <a:rPr lang="es-ES" smtClean="0"/>
              <a:t>07/09/2020</a:t>
            </a:fld>
            <a:endParaRPr lang="es-ES"/>
          </a:p>
        </p:txBody>
      </p:sp>
      <p:sp>
        <p:nvSpPr>
          <p:cNvPr id="5" name="Marcador de pie de página 4">
            <a:extLst>
              <a:ext uri="{FF2B5EF4-FFF2-40B4-BE49-F238E27FC236}">
                <a16:creationId xmlns:a16="http://schemas.microsoft.com/office/drawing/2014/main" id="{A556D91B-16ED-4419-9442-7F7A2E2921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228F6D-9A69-40A5-A7F5-7D7275534280}"/>
              </a:ext>
            </a:extLst>
          </p:cNvPr>
          <p:cNvSpPr>
            <a:spLocks noGrp="1"/>
          </p:cNvSpPr>
          <p:nvPr>
            <p:ph type="sldNum" sz="quarter" idx="12"/>
          </p:nvPr>
        </p:nvSpPr>
        <p:spPr/>
        <p:txBody>
          <a:bodyPr/>
          <a:lstStyle/>
          <a:p>
            <a:fld id="{FE3BCD07-55E6-4EE7-B1F7-D06AEEB9E6D1}" type="slidenum">
              <a:rPr lang="es-ES" smtClean="0"/>
              <a:t>‹Nº›</a:t>
            </a:fld>
            <a:endParaRPr lang="es-ES"/>
          </a:p>
        </p:txBody>
      </p:sp>
    </p:spTree>
    <p:extLst>
      <p:ext uri="{BB962C8B-B14F-4D97-AF65-F5344CB8AC3E}">
        <p14:creationId xmlns:p14="http://schemas.microsoft.com/office/powerpoint/2010/main" val="1290393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40">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3" name="Номер слайда 5"/>
          <p:cNvSpPr>
            <a:spLocks noGrp="1"/>
          </p:cNvSpPr>
          <p:nvPr>
            <p:ph type="sldNum" sz="quarter" idx="4"/>
          </p:nvPr>
        </p:nvSpPr>
        <p:spPr>
          <a:xfrm>
            <a:off x="8643008" y="6356352"/>
            <a:ext cx="2844800" cy="365125"/>
          </a:xfrm>
          <a:prstGeom prst="rect">
            <a:avLst/>
          </a:prstGeom>
        </p:spPr>
        <p:txBody>
          <a:bodyPr/>
          <a:lstStyle>
            <a:lvl1pPr algn="r">
              <a:defRPr sz="1200">
                <a:solidFill>
                  <a:srgbClr val="7F7F7F"/>
                </a:solidFill>
                <a:latin typeface="Chevin Pro Light" pitchFamily="34" charset="0"/>
              </a:defRPr>
            </a:lvl1pPr>
          </a:lstStyle>
          <a:p>
            <a:r>
              <a:rPr lang="en-US" dirty="0">
                <a:solidFill>
                  <a:schemeClr val="bg1">
                    <a:lumMod val="75000"/>
                  </a:schemeClr>
                </a:solidFill>
              </a:rPr>
              <a:t>Your company   I   </a:t>
            </a:r>
            <a:fld id="{E8BBD06A-759F-43F0-9FDD-30D8801384DF}" type="slidenum">
              <a:rPr lang="ru-RU" smtClean="0"/>
              <a:pPr/>
              <a:t>‹Nº›</a:t>
            </a:fld>
            <a:endParaRPr lang="ru-RU" dirty="0"/>
          </a:p>
        </p:txBody>
      </p:sp>
    </p:spTree>
    <p:extLst>
      <p:ext uri="{BB962C8B-B14F-4D97-AF65-F5344CB8AC3E}">
        <p14:creationId xmlns:p14="http://schemas.microsoft.com/office/powerpoint/2010/main" val="4009557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image" Target="../media/image13.svg"/><Relationship Id="rId26" Type="http://schemas.openxmlformats.org/officeDocument/2006/relationships/slide" Target="slide12.xml"/><Relationship Id="rId3" Type="http://schemas.openxmlformats.org/officeDocument/2006/relationships/slide" Target="slide5.xml"/><Relationship Id="rId21" Type="http://schemas.openxmlformats.org/officeDocument/2006/relationships/slide" Target="slide9.xml"/><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slide" Target="slide11.xml"/><Relationship Id="rId2" Type="http://schemas.openxmlformats.org/officeDocument/2006/relationships/image" Target="../media/image1.png"/><Relationship Id="rId16" Type="http://schemas.openxmlformats.org/officeDocument/2006/relationships/slide" Target="slide4.xml"/><Relationship Id="rId20" Type="http://schemas.openxmlformats.org/officeDocument/2006/relationships/slide" Target="slide6.xml"/><Relationship Id="rId29"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slide" Target="slide2.xml"/><Relationship Id="rId11" Type="http://schemas.openxmlformats.org/officeDocument/2006/relationships/slide" Target="slide3.xml"/><Relationship Id="rId24" Type="http://schemas.openxmlformats.org/officeDocument/2006/relationships/image" Target="../media/image16.svg"/><Relationship Id="rId5" Type="http://schemas.openxmlformats.org/officeDocument/2006/relationships/image" Target="../media/image3.svg"/><Relationship Id="rId15" Type="http://schemas.openxmlformats.org/officeDocument/2006/relationships/image" Target="../media/image11.svg"/><Relationship Id="rId23" Type="http://schemas.openxmlformats.org/officeDocument/2006/relationships/image" Target="../media/image15.png"/><Relationship Id="rId28" Type="http://schemas.openxmlformats.org/officeDocument/2006/relationships/slide" Target="slide10.xml"/><Relationship Id="rId10" Type="http://schemas.openxmlformats.org/officeDocument/2006/relationships/image" Target="../media/image7.svg"/><Relationship Id="rId19" Type="http://schemas.openxmlformats.org/officeDocument/2006/relationships/image" Target="../media/image14.sv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slide" Target="slide7.xml"/><Relationship Id="rId27" Type="http://schemas.openxmlformats.org/officeDocument/2006/relationships/image" Target="../media/image17.svg"/><Relationship Id="rId30" Type="http://schemas.openxmlformats.org/officeDocument/2006/relationships/image" Target="../media/image19.sv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diagramColors" Target="../diagrams/colors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QuickStyle" Target="../diagrams/quickStyle5.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Layout" Target="../diagrams/layout5.xml"/><Relationship Id="rId5" Type="http://schemas.openxmlformats.org/officeDocument/2006/relationships/diagramQuickStyle" Target="../diagrams/quickStyle4.xml"/><Relationship Id="rId15" Type="http://schemas.openxmlformats.org/officeDocument/2006/relationships/comments" Target="../comments/comment1.xml"/><Relationship Id="rId10" Type="http://schemas.openxmlformats.org/officeDocument/2006/relationships/diagramData" Target="../diagrams/data5.xml"/><Relationship Id="rId4" Type="http://schemas.openxmlformats.org/officeDocument/2006/relationships/diagramLayout" Target="../diagrams/layout4.xml"/><Relationship Id="rId9" Type="http://schemas.openxmlformats.org/officeDocument/2006/relationships/image" Target="../media/image39.svg"/><Relationship Id="rId14" Type="http://schemas.microsoft.com/office/2007/relationships/diagramDrawing" Target="../diagrams/drawing5.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hyperlink" Target="http://www.alibaba.com/" TargetMode="External"/><Relationship Id="rId2" Type="http://schemas.openxmlformats.org/officeDocument/2006/relationships/hyperlink" Target="https://www.wherex.com/" TargetMode="Externa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www.indiamart.com/" TargetMode="External"/><Relationship Id="rId4" Type="http://schemas.openxmlformats.org/officeDocument/2006/relationships/hyperlink" Target="https://www.solostocks.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74955" y="282372"/>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1669410" y="310640"/>
            <a:ext cx="8103742"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defTabSz="1219017">
              <a:buClr>
                <a:srgbClr val="E20613"/>
              </a:buClr>
              <a:buSzPct val="250000"/>
              <a:buNone/>
              <a:defRPr/>
            </a:pPr>
            <a:r>
              <a:rPr lang="es-ES" sz="2000" b="1" dirty="0">
                <a:solidFill>
                  <a:srgbClr val="FFFFFF"/>
                </a:solidFill>
              </a:rPr>
              <a:t>DISEÑO DE PLATAFORMAS DE INFORMACIÓN</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6" y="984332"/>
            <a:ext cx="4537484" cy="276999"/>
          </a:xfrm>
          <a:prstGeom prst="rect">
            <a:avLst/>
          </a:prstGeom>
        </p:spPr>
        <p:txBody>
          <a:bodyPr wrap="square">
            <a:spAutoFit/>
          </a:bodyPr>
          <a:lstStyle/>
          <a:p>
            <a:pPr lvl="0" defTabSz="1219017"/>
            <a:r>
              <a:rPr lang="es-ES" sz="1200" b="1" kern="0" dirty="0">
                <a:solidFill>
                  <a:schemeClr val="accent1"/>
                </a:solidFill>
              </a:rPr>
              <a:t>ANTECEDENTES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6" y="1295864"/>
            <a:ext cx="2870869" cy="482350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En concordancia con el cronograma de desarrollo de Data Intelligence es momento de estructurar los productos y sus servicios asociados (Plataformas) para distintas áreas temáticas.</a:t>
            </a:r>
          </a:p>
          <a:p>
            <a:pPr defTabSz="1219017">
              <a:spcBef>
                <a:spcPts val="601"/>
              </a:spcBef>
              <a:spcAft>
                <a:spcPts val="601"/>
              </a:spcAft>
            </a:pPr>
            <a:r>
              <a:rPr lang="es-ES" sz="1067" dirty="0">
                <a:solidFill>
                  <a:srgbClr val="575756"/>
                </a:solidFill>
                <a:latin typeface="Chevin Pro DemiBold"/>
              </a:rPr>
              <a:t>Las plataformas SNICC y DATACOVID nos han ayudado a dimensionar el trabajo que se requiere para la construcción de una plataforma específica. También nos ha dado luces acerca de la dificultad de obtener, gestionar y actualizar los datos existentes.</a:t>
            </a:r>
          </a:p>
          <a:p>
            <a:pPr defTabSz="1219017">
              <a:spcBef>
                <a:spcPts val="601"/>
              </a:spcBef>
              <a:spcAft>
                <a:spcPts val="601"/>
              </a:spcAft>
            </a:pPr>
            <a:r>
              <a:rPr lang="es-ES" sz="1067" dirty="0">
                <a:solidFill>
                  <a:srgbClr val="575756"/>
                </a:solidFill>
                <a:latin typeface="Chevin Pro DemiBold"/>
              </a:rPr>
              <a:t>Por otra parte, el proceso de búsqueda, sistematización y registro de fuentes de información, definición de variables y vinculación de datos ha logrado generar una experiencia relevante en relación a: dónde, cómo, cuándo y qué datos están disponibles y en qué condiciones.</a:t>
            </a:r>
          </a:p>
          <a:p>
            <a:pPr defTabSz="1219017">
              <a:spcBef>
                <a:spcPts val="601"/>
              </a:spcBef>
              <a:spcAft>
                <a:spcPts val="601"/>
              </a:spcAft>
            </a:pPr>
            <a:r>
              <a:rPr lang="es-ES" sz="1067" dirty="0">
                <a:solidFill>
                  <a:srgbClr val="575756"/>
                </a:solidFill>
                <a:latin typeface="Chevin Pro DemiBold"/>
              </a:rPr>
              <a:t>Con la breve, pero substancial experiencia recogida en los primeros 7 meses del 2020, intentaremos subir un peldaño más para cumplir con los objetivos de DATA INTELIGENCE. Se trata ahora de pensar y diseñar productos destinados dar solución a problemas y a satisfacer demandas que se han podido visualizar en este tiempo de trabajo.</a:t>
            </a:r>
          </a:p>
        </p:txBody>
      </p:sp>
      <p:sp>
        <p:nvSpPr>
          <p:cNvPr id="3" name="Rectángulo 2">
            <a:extLst>
              <a:ext uri="{FF2B5EF4-FFF2-40B4-BE49-F238E27FC236}">
                <a16:creationId xmlns:a16="http://schemas.microsoft.com/office/drawing/2014/main" id="{A630F5D0-3788-451B-9D55-899F07FF1DAD}"/>
              </a:ext>
            </a:extLst>
          </p:cNvPr>
          <p:cNvSpPr/>
          <p:nvPr/>
        </p:nvSpPr>
        <p:spPr>
          <a:xfrm>
            <a:off x="4725373" y="984332"/>
            <a:ext cx="1544642" cy="276999"/>
          </a:xfrm>
          <a:prstGeom prst="rect">
            <a:avLst/>
          </a:prstGeom>
        </p:spPr>
        <p:txBody>
          <a:bodyPr wrap="square">
            <a:spAutoFit/>
          </a:bodyPr>
          <a:lstStyle/>
          <a:p>
            <a:pPr lvl="0" defTabSz="1219017">
              <a:defRPr/>
            </a:pPr>
            <a:r>
              <a:rPr lang="es-ES" sz="1200" b="1" kern="0" dirty="0">
                <a:solidFill>
                  <a:schemeClr val="accent1"/>
                </a:solidFill>
              </a:rPr>
              <a:t>OBJETIVO</a:t>
            </a:r>
            <a:endParaRPr kumimoji="0" lang="es-ES" sz="1200" b="1" i="0" u="none" strike="noStrike" kern="0" cap="none" spc="0" normalizeH="0" baseline="0" noProof="0" dirty="0">
              <a:ln>
                <a:noFill/>
              </a:ln>
              <a:solidFill>
                <a:schemeClr val="accent1"/>
              </a:solidFill>
              <a:effectLst/>
              <a:uLnTx/>
              <a:uFillTx/>
            </a:endParaRPr>
          </a:p>
        </p:txBody>
      </p:sp>
      <p:graphicFrame>
        <p:nvGraphicFramePr>
          <p:cNvPr id="5" name="Tabla 2">
            <a:extLst>
              <a:ext uri="{FF2B5EF4-FFF2-40B4-BE49-F238E27FC236}">
                <a16:creationId xmlns:a16="http://schemas.microsoft.com/office/drawing/2014/main" id="{BD2B4929-C016-47BD-89F8-12B08AD99113}"/>
              </a:ext>
            </a:extLst>
          </p:cNvPr>
          <p:cNvGraphicFramePr>
            <a:graphicFrameLocks noGrp="1"/>
          </p:cNvGraphicFramePr>
          <p:nvPr>
            <p:extLst>
              <p:ext uri="{D42A27DB-BD31-4B8C-83A1-F6EECF244321}">
                <p14:modId xmlns:p14="http://schemas.microsoft.com/office/powerpoint/2010/main" val="1350145972"/>
              </p:ext>
            </p:extLst>
          </p:nvPr>
        </p:nvGraphicFramePr>
        <p:xfrm>
          <a:off x="8214018" y="1261331"/>
          <a:ext cx="3078759" cy="4140003"/>
        </p:xfrm>
        <a:graphic>
          <a:graphicData uri="http://schemas.openxmlformats.org/drawingml/2006/table">
            <a:tbl>
              <a:tblPr firstRow="1" bandRow="1">
                <a:tableStyleId>{5C22544A-7EE6-4342-B048-85BDC9FD1C3A}</a:tableStyleId>
              </a:tblPr>
              <a:tblGrid>
                <a:gridCol w="798790">
                  <a:extLst>
                    <a:ext uri="{9D8B030D-6E8A-4147-A177-3AD203B41FA5}">
                      <a16:colId xmlns:a16="http://schemas.microsoft.com/office/drawing/2014/main" val="1925803471"/>
                    </a:ext>
                  </a:extLst>
                </a:gridCol>
                <a:gridCol w="1439014">
                  <a:extLst>
                    <a:ext uri="{9D8B030D-6E8A-4147-A177-3AD203B41FA5}">
                      <a16:colId xmlns:a16="http://schemas.microsoft.com/office/drawing/2014/main" val="4209277347"/>
                    </a:ext>
                  </a:extLst>
                </a:gridCol>
                <a:gridCol w="840955">
                  <a:extLst>
                    <a:ext uri="{9D8B030D-6E8A-4147-A177-3AD203B41FA5}">
                      <a16:colId xmlns:a16="http://schemas.microsoft.com/office/drawing/2014/main" val="717859385"/>
                    </a:ext>
                  </a:extLst>
                </a:gridCol>
              </a:tblGrid>
              <a:tr h="383117">
                <a:tc>
                  <a:txBody>
                    <a:bodyPr/>
                    <a:lstStyle/>
                    <a:p>
                      <a:pPr algn="ctr"/>
                      <a:r>
                        <a:rPr lang="es-ES" sz="1100" dirty="0"/>
                        <a:t>PASOS</a:t>
                      </a:r>
                    </a:p>
                  </a:txBody>
                  <a:tcPr anchor="ctr">
                    <a:solidFill>
                      <a:schemeClr val="accent2">
                        <a:lumMod val="50000"/>
                      </a:schemeClr>
                    </a:solidFill>
                  </a:tcPr>
                </a:tc>
                <a:tc>
                  <a:txBody>
                    <a:bodyPr/>
                    <a:lstStyle/>
                    <a:p>
                      <a:pPr algn="l"/>
                      <a:r>
                        <a:rPr lang="es-ES" sz="1100" dirty="0"/>
                        <a:t>TAREAS </a:t>
                      </a:r>
                    </a:p>
                  </a:txBody>
                  <a:tcPr anchor="ctr">
                    <a:solidFill>
                      <a:srgbClr val="0E394E"/>
                    </a:solidFill>
                  </a:tcPr>
                </a:tc>
                <a:tc>
                  <a:txBody>
                    <a:bodyPr/>
                    <a:lstStyle/>
                    <a:p>
                      <a:pPr algn="ctr"/>
                      <a:r>
                        <a:rPr lang="es-ES" sz="1100" dirty="0"/>
                        <a:t>CHECKLIST</a:t>
                      </a:r>
                    </a:p>
                  </a:txBody>
                  <a:tcPr>
                    <a:solidFill>
                      <a:schemeClr val="accent2"/>
                    </a:solidFill>
                  </a:tcPr>
                </a:tc>
                <a:extLst>
                  <a:ext uri="{0D108BD9-81ED-4DB2-BD59-A6C34878D82A}">
                    <a16:rowId xmlns:a16="http://schemas.microsoft.com/office/drawing/2014/main" val="3633972298"/>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a:t>
                      </a:r>
                    </a:p>
                  </a:txBody>
                  <a:tcPr marL="45720" marR="45720" anchor="ctr">
                    <a:solidFill>
                      <a:schemeClr val="accent2">
                        <a:lumMod val="50000"/>
                      </a:schemeClr>
                    </a:solidFill>
                  </a:tcPr>
                </a:tc>
                <a:tc>
                  <a:txBody>
                    <a:bodyPr/>
                    <a:lstStyle/>
                    <a:p>
                      <a:pPr marL="0" algn="l" defTabSz="1219017" rtl="0" eaLnBrk="1" fontAlgn="ctr" latinLnBrk="0" hangingPunct="1"/>
                      <a:r>
                        <a:rPr lang="es-ES" sz="900" b="0" i="0" u="none" strike="noStrike" kern="1200" dirty="0">
                          <a:solidFill>
                            <a:schemeClr val="bg1"/>
                          </a:solidFill>
                          <a:effectLst/>
                          <a:latin typeface="Calibri" panose="020F0502020204030204" pitchFamily="34" charset="0"/>
                          <a:ea typeface="+mn-ea"/>
                          <a:cs typeface="+mn-cs"/>
                        </a:rPr>
                        <a:t>Contexto</a:t>
                      </a:r>
                    </a:p>
                  </a:txBody>
                  <a:tcPr anchor="ctr">
                    <a:solidFill>
                      <a:srgbClr val="000000"/>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96523224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2</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Breve Descripción</a:t>
                      </a:r>
                    </a:p>
                  </a:txBody>
                  <a:tcPr anchor="ctr">
                    <a:solidFill>
                      <a:srgbClr val="0E394E"/>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20447077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Público Objetivo</a:t>
                      </a:r>
                    </a:p>
                  </a:txBody>
                  <a:tcPr anchor="ctr">
                    <a:solidFill>
                      <a:srgbClr val="14506E"/>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190576896"/>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Países Prioritarios</a:t>
                      </a:r>
                    </a:p>
                  </a:txBody>
                  <a:tcPr anchor="ctr">
                    <a:solidFill>
                      <a:srgbClr val="1A6A92"/>
                    </a:solidFill>
                  </a:tcPr>
                </a:tc>
                <a:tc>
                  <a:txBody>
                    <a:bodyPr/>
                    <a:lstStyle/>
                    <a:p>
                      <a:pPr algn="l"/>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5485855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5</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Contexto Competitivo</a:t>
                      </a:r>
                    </a:p>
                  </a:txBody>
                  <a:tcPr anchor="ctr">
                    <a:solidFill>
                      <a:srgbClr val="269AD4"/>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85001035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6</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Oportunidades</a:t>
                      </a:r>
                    </a:p>
                  </a:txBody>
                  <a:tcPr anchor="ctr">
                    <a:solidFill>
                      <a:srgbClr val="269AD4"/>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99333277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7</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del Sitio</a:t>
                      </a:r>
                    </a:p>
                  </a:txBody>
                  <a:tcPr anchor="ctr">
                    <a:solidFill>
                      <a:srgbClr val="5CB5E2"/>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1233047202"/>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8</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Estructura del Sitio</a:t>
                      </a:r>
                    </a:p>
                  </a:txBody>
                  <a:tcPr anchor="ctr">
                    <a:solidFill>
                      <a:srgbClr val="269AD4"/>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1808640980"/>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9</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Visual</a:t>
                      </a:r>
                    </a:p>
                  </a:txBody>
                  <a:tcPr anchor="ctr">
                    <a:solidFill>
                      <a:srgbClr val="269AD4"/>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73001798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10</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Fuentes de Información</a:t>
                      </a:r>
                    </a:p>
                  </a:txBody>
                  <a:tcPr anchor="ctr">
                    <a:solidFill>
                      <a:srgbClr val="2081B2"/>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91230528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11</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Variables (10-20)</a:t>
                      </a:r>
                    </a:p>
                  </a:txBody>
                  <a:tcPr anchor="ctr">
                    <a:solidFill>
                      <a:srgbClr val="1A6A92"/>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356277874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12</a:t>
                      </a:r>
                    </a:p>
                  </a:txBody>
                  <a:tcPr marL="45720" marR="45720" anchor="ctr">
                    <a:solidFill>
                      <a:schemeClr val="accent2">
                        <a:lumMod val="50000"/>
                      </a:schemeClr>
                    </a:solidFill>
                  </a:tcPr>
                </a:tc>
                <a:tc>
                  <a:txBody>
                    <a:bodyPr/>
                    <a:lstStyle/>
                    <a:p>
                      <a:pPr algn="l" fontAlgn="ctr"/>
                      <a:r>
                        <a:rPr lang="es-ES" sz="900" b="0" i="0" u="none" strike="noStrike">
                          <a:solidFill>
                            <a:schemeClr val="bg1"/>
                          </a:solidFill>
                          <a:effectLst/>
                          <a:latin typeface="Calibri" panose="020F0502020204030204" pitchFamily="34" charset="0"/>
                        </a:rPr>
                        <a:t>Interacción de Variables</a:t>
                      </a:r>
                      <a:endParaRPr lang="es-ES" sz="900" b="0" i="0" u="none" strike="noStrike" dirty="0">
                        <a:solidFill>
                          <a:schemeClr val="bg1"/>
                        </a:solidFill>
                        <a:effectLst/>
                        <a:latin typeface="Calibri" panose="020F0502020204030204" pitchFamily="34" charset="0"/>
                      </a:endParaRPr>
                    </a:p>
                  </a:txBody>
                  <a:tcPr anchor="ctr">
                    <a:solidFill>
                      <a:srgbClr val="14506E"/>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1368164592"/>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Datos</a:t>
                      </a:r>
                    </a:p>
                  </a:txBody>
                  <a:tcPr anchor="ctr">
                    <a:solidFill>
                      <a:srgbClr val="0E394E"/>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218115700"/>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Tipo Datos-Actualización</a:t>
                      </a:r>
                    </a:p>
                  </a:txBody>
                  <a:tcPr anchor="ctr">
                    <a:solidFill>
                      <a:schemeClr val="bg2">
                        <a:lumMod val="10000"/>
                      </a:schemeClr>
                    </a:solidFill>
                  </a:tcPr>
                </a:tc>
                <a:tc>
                  <a:txBody>
                    <a:bodyPr/>
                    <a:lstStyle/>
                    <a:p>
                      <a:pPr algn="ctr"/>
                      <a:endParaRPr lang="es-ES" sz="900" b="1" dirty="0">
                        <a:solidFill>
                          <a:schemeClr val="tx1"/>
                        </a:solidFill>
                      </a:endParaRPr>
                    </a:p>
                  </a:txBody>
                  <a:tcPr anchor="ctr">
                    <a:solidFill>
                      <a:schemeClr val="accent2">
                        <a:lumMod val="60000"/>
                        <a:lumOff val="40000"/>
                      </a:schemeClr>
                    </a:solidFill>
                  </a:tcPr>
                </a:tc>
                <a:extLst>
                  <a:ext uri="{0D108BD9-81ED-4DB2-BD59-A6C34878D82A}">
                    <a16:rowId xmlns:a16="http://schemas.microsoft.com/office/drawing/2014/main" val="4052222929"/>
                  </a:ext>
                </a:extLst>
              </a:tr>
            </a:tbl>
          </a:graphicData>
        </a:graphic>
      </p:graphicFrame>
      <p:pic>
        <p:nvPicPr>
          <p:cNvPr id="7" name="Imagen 6" descr="Imagen que contiene dibujo&#10;&#10;Descripción generada automáticamente">
            <a:extLst>
              <a:ext uri="{FF2B5EF4-FFF2-40B4-BE49-F238E27FC236}">
                <a16:creationId xmlns:a16="http://schemas.microsoft.com/office/drawing/2014/main" id="{B72F7DB8-7904-4EEE-A9C6-A98120D10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7281" y="268425"/>
            <a:ext cx="2804719" cy="599130"/>
          </a:xfrm>
          <a:prstGeom prst="rect">
            <a:avLst/>
          </a:prstGeom>
        </p:spPr>
      </p:pic>
      <p:sp>
        <p:nvSpPr>
          <p:cNvPr id="8" name="Rectángulo 7">
            <a:extLst>
              <a:ext uri="{FF2B5EF4-FFF2-40B4-BE49-F238E27FC236}">
                <a16:creationId xmlns:a16="http://schemas.microsoft.com/office/drawing/2014/main" id="{5CC30F54-99E5-4831-80E3-E2A3C3ED0E75}"/>
              </a:ext>
            </a:extLst>
          </p:cNvPr>
          <p:cNvSpPr/>
          <p:nvPr/>
        </p:nvSpPr>
        <p:spPr>
          <a:xfrm>
            <a:off x="8214018" y="984332"/>
            <a:ext cx="3078759" cy="276999"/>
          </a:xfrm>
          <a:prstGeom prst="rect">
            <a:avLst/>
          </a:prstGeom>
        </p:spPr>
        <p:txBody>
          <a:bodyPr wrap="square">
            <a:spAutoFit/>
          </a:bodyPr>
          <a:lstStyle/>
          <a:p>
            <a:pPr lvl="0" defTabSz="1219017">
              <a:defRPr/>
            </a:pPr>
            <a:r>
              <a:rPr lang="es-ES" sz="1200" b="1" kern="0" dirty="0">
                <a:solidFill>
                  <a:schemeClr val="accent1"/>
                </a:solidFill>
              </a:rPr>
              <a:t>PASOS PREVISTOS</a:t>
            </a:r>
            <a:endParaRPr kumimoji="0" lang="es-ES" sz="1200" b="1" i="0" u="none" strike="noStrike" kern="0" cap="none" spc="0" normalizeH="0" baseline="0" noProof="0" dirty="0">
              <a:ln>
                <a:noFill/>
              </a:ln>
              <a:solidFill>
                <a:schemeClr val="accent1"/>
              </a:solidFill>
              <a:effectLst/>
              <a:uLnTx/>
              <a:uFillTx/>
            </a:endParaRPr>
          </a:p>
        </p:txBody>
      </p:sp>
      <p:cxnSp>
        <p:nvCxnSpPr>
          <p:cNvPr id="23" name="Straight Connector 136">
            <a:extLst>
              <a:ext uri="{FF2B5EF4-FFF2-40B4-BE49-F238E27FC236}">
                <a16:creationId xmlns:a16="http://schemas.microsoft.com/office/drawing/2014/main" id="{557712CB-6BE3-4853-A024-480394F2D910}"/>
              </a:ext>
            </a:extLst>
          </p:cNvPr>
          <p:cNvCxnSpPr/>
          <p:nvPr/>
        </p:nvCxnSpPr>
        <p:spPr>
          <a:xfrm>
            <a:off x="4653095" y="1395171"/>
            <a:ext cx="0" cy="457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áfico 10" descr="Círculo con flecha a la izquierda">
            <a:hlinkClick r:id="rId3" action="ppaction://hlinksldjump"/>
            <a:extLst>
              <a:ext uri="{FF2B5EF4-FFF2-40B4-BE49-F238E27FC236}">
                <a16:creationId xmlns:a16="http://schemas.microsoft.com/office/drawing/2014/main" id="{84ECD024-0F66-4C58-B7EC-A18E8AB884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20690" y="3245945"/>
            <a:ext cx="288000" cy="288000"/>
          </a:xfrm>
          <a:prstGeom prst="rect">
            <a:avLst/>
          </a:prstGeom>
        </p:spPr>
      </p:pic>
      <p:sp>
        <p:nvSpPr>
          <p:cNvPr id="12" name="TextBox 139">
            <a:extLst>
              <a:ext uri="{FF2B5EF4-FFF2-40B4-BE49-F238E27FC236}">
                <a16:creationId xmlns:a16="http://schemas.microsoft.com/office/drawing/2014/main" id="{28A72BDD-FFDB-4EFC-87FA-597EE0239B6E}"/>
              </a:ext>
            </a:extLst>
          </p:cNvPr>
          <p:cNvSpPr txBox="1"/>
          <p:nvPr/>
        </p:nvSpPr>
        <p:spPr>
          <a:xfrm>
            <a:off x="4725373" y="1301222"/>
            <a:ext cx="2870869" cy="1077603"/>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objetivo de este ejercicio es básicamente sentar las bases del diseño, evaluación y eventual desarrollo de plataformas y/o sistemas y/o </a:t>
            </a:r>
            <a:r>
              <a:rPr lang="es-ES" sz="1067" dirty="0" err="1">
                <a:solidFill>
                  <a:srgbClr val="575756"/>
                </a:solidFill>
                <a:latin typeface="Chevin Pro DemiBold"/>
              </a:rPr>
              <a:t>app’s</a:t>
            </a:r>
            <a:r>
              <a:rPr lang="es-ES" sz="1067" dirty="0">
                <a:solidFill>
                  <a:srgbClr val="575756"/>
                </a:solidFill>
                <a:latin typeface="Chevin Pro DemiBold"/>
              </a:rPr>
              <a:t> y/o sitios de información que cumplan con los lineamientos de DATA INTELLIGENCE, es decir, transformar </a:t>
            </a:r>
            <a:r>
              <a:rPr lang="es-ES" sz="1067" dirty="0">
                <a:solidFill>
                  <a:schemeClr val="accent1"/>
                </a:solidFill>
                <a:latin typeface="Chevin Pro DemiBold"/>
              </a:rPr>
              <a:t>“datos en información”.</a:t>
            </a:r>
          </a:p>
        </p:txBody>
      </p:sp>
      <p:sp>
        <p:nvSpPr>
          <p:cNvPr id="13" name="Rectángulo 12">
            <a:extLst>
              <a:ext uri="{FF2B5EF4-FFF2-40B4-BE49-F238E27FC236}">
                <a16:creationId xmlns:a16="http://schemas.microsoft.com/office/drawing/2014/main" id="{1969A6F9-6683-4F00-9FAE-BF728B9CAE76}"/>
              </a:ext>
            </a:extLst>
          </p:cNvPr>
          <p:cNvSpPr/>
          <p:nvPr/>
        </p:nvSpPr>
        <p:spPr>
          <a:xfrm>
            <a:off x="4758918" y="2451477"/>
            <a:ext cx="1544642" cy="276999"/>
          </a:xfrm>
          <a:prstGeom prst="rect">
            <a:avLst/>
          </a:prstGeom>
        </p:spPr>
        <p:txBody>
          <a:bodyPr wrap="square">
            <a:spAutoFit/>
          </a:bodyPr>
          <a:lstStyle/>
          <a:p>
            <a:pPr lvl="0" defTabSz="1219017">
              <a:defRPr/>
            </a:pPr>
            <a:r>
              <a:rPr lang="es-ES" sz="1200" b="1" kern="0" dirty="0">
                <a:solidFill>
                  <a:schemeClr val="accent1"/>
                </a:solidFill>
              </a:rPr>
              <a:t>MÉTODO</a:t>
            </a:r>
            <a:endParaRPr kumimoji="0" lang="es-ES" sz="1200" b="1" i="0" u="none" strike="noStrike" kern="0" cap="none" spc="0" normalizeH="0" baseline="0" noProof="0" dirty="0">
              <a:ln>
                <a:noFill/>
              </a:ln>
              <a:solidFill>
                <a:schemeClr val="accent1"/>
              </a:solidFill>
              <a:effectLst/>
              <a:uLnTx/>
              <a:uFillTx/>
            </a:endParaRPr>
          </a:p>
        </p:txBody>
      </p:sp>
      <p:sp>
        <p:nvSpPr>
          <p:cNvPr id="14" name="TextBox 139">
            <a:extLst>
              <a:ext uri="{FF2B5EF4-FFF2-40B4-BE49-F238E27FC236}">
                <a16:creationId xmlns:a16="http://schemas.microsoft.com/office/drawing/2014/main" id="{CCBC8808-42C0-4AF0-811C-3EA39EB71D3A}"/>
              </a:ext>
            </a:extLst>
          </p:cNvPr>
          <p:cNvSpPr txBox="1"/>
          <p:nvPr/>
        </p:nvSpPr>
        <p:spPr>
          <a:xfrm>
            <a:off x="4758918" y="2768367"/>
            <a:ext cx="2870869" cy="3324949"/>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método es el que cada uno elija. La referencia es completar los pasos de la tabla de la derecha, y si es posible mejorarla o complementarla.</a:t>
            </a:r>
          </a:p>
          <a:p>
            <a:pPr defTabSz="1219017">
              <a:spcBef>
                <a:spcPts val="601"/>
              </a:spcBef>
              <a:spcAft>
                <a:spcPts val="601"/>
              </a:spcAft>
            </a:pPr>
            <a:r>
              <a:rPr lang="es-ES" sz="1067" dirty="0">
                <a:solidFill>
                  <a:srgbClr val="575756"/>
                </a:solidFill>
                <a:latin typeface="Chevin Pro DemiBold"/>
              </a:rPr>
              <a:t>Pueden preguntar a quien estimen conveniente, concertar VC con quien les plazca para aclararse o enredarse (“nunca se sabe”).</a:t>
            </a:r>
          </a:p>
          <a:p>
            <a:pPr defTabSz="1219017">
              <a:spcBef>
                <a:spcPts val="601"/>
              </a:spcBef>
              <a:spcAft>
                <a:spcPts val="601"/>
              </a:spcAft>
            </a:pPr>
            <a:r>
              <a:rPr lang="es-ES" sz="1067" dirty="0">
                <a:solidFill>
                  <a:srgbClr val="575756"/>
                </a:solidFill>
                <a:latin typeface="Chevin Pro DemiBold"/>
              </a:rPr>
              <a:t>El resultado no será sólo completar los pasos. Será entender y dominar las posibilidades, opciones, alternativas, oportunidades, barreras, soluciones, etc. de la temática abordada.</a:t>
            </a:r>
          </a:p>
          <a:p>
            <a:pPr defTabSz="1219017">
              <a:spcBef>
                <a:spcPts val="601"/>
              </a:spcBef>
              <a:spcAft>
                <a:spcPts val="601"/>
              </a:spcAft>
            </a:pPr>
            <a:r>
              <a:rPr lang="es-ES" sz="1067" dirty="0">
                <a:solidFill>
                  <a:srgbClr val="575756"/>
                </a:solidFill>
                <a:latin typeface="Chevin Pro DemiBold"/>
              </a:rPr>
              <a:t>Un par de sugerencias:</a:t>
            </a:r>
          </a:p>
          <a:p>
            <a:pPr marL="228600" indent="-228600" defTabSz="1219017">
              <a:spcBef>
                <a:spcPts val="601"/>
              </a:spcBef>
              <a:spcAft>
                <a:spcPts val="601"/>
              </a:spcAft>
              <a:buAutoNum type="arabicPeriod"/>
            </a:pPr>
            <a:r>
              <a:rPr lang="es-ES" sz="1067" dirty="0">
                <a:solidFill>
                  <a:schemeClr val="accent1"/>
                </a:solidFill>
                <a:latin typeface="Chevin Pro DemiBold"/>
              </a:rPr>
              <a:t>No es necesario </a:t>
            </a:r>
            <a:r>
              <a:rPr lang="es-ES" sz="1067" dirty="0">
                <a:solidFill>
                  <a:srgbClr val="575756"/>
                </a:solidFill>
                <a:latin typeface="Chevin Pro DemiBold"/>
              </a:rPr>
              <a:t>que cada plataforma entregue </a:t>
            </a:r>
            <a:r>
              <a:rPr lang="es-ES" sz="1067" dirty="0">
                <a:solidFill>
                  <a:schemeClr val="accent1"/>
                </a:solidFill>
                <a:latin typeface="Chevin Pro DemiBold"/>
              </a:rPr>
              <a:t>“TODO” </a:t>
            </a:r>
            <a:r>
              <a:rPr lang="es-ES" sz="1067" dirty="0">
                <a:solidFill>
                  <a:srgbClr val="575756"/>
                </a:solidFill>
                <a:latin typeface="Chevin Pro DemiBold"/>
              </a:rPr>
              <a:t>en primera instancia.</a:t>
            </a:r>
          </a:p>
          <a:p>
            <a:pPr marL="228600" indent="-228600" defTabSz="1219017">
              <a:spcBef>
                <a:spcPts val="601"/>
              </a:spcBef>
              <a:spcAft>
                <a:spcPts val="601"/>
              </a:spcAft>
              <a:buAutoNum type="arabicPeriod"/>
            </a:pPr>
            <a:r>
              <a:rPr lang="es-ES" sz="1067" dirty="0">
                <a:solidFill>
                  <a:schemeClr val="accent1"/>
                </a:solidFill>
                <a:latin typeface="Chevin Pro DemiBold"/>
              </a:rPr>
              <a:t>Lo óptimo</a:t>
            </a:r>
            <a:r>
              <a:rPr lang="es-ES" sz="1067" dirty="0">
                <a:solidFill>
                  <a:srgbClr val="575756"/>
                </a:solidFill>
                <a:latin typeface="Chevin Pro DemiBold"/>
              </a:rPr>
              <a:t>, siempre ha sido y seguirá siendo, </a:t>
            </a:r>
            <a:r>
              <a:rPr lang="es-ES" sz="1067" dirty="0">
                <a:solidFill>
                  <a:schemeClr val="accent1"/>
                </a:solidFill>
                <a:latin typeface="Chevin Pro DemiBold"/>
              </a:rPr>
              <a:t>“enemigo de lo bueno”.</a:t>
            </a:r>
          </a:p>
        </p:txBody>
      </p:sp>
      <p:sp>
        <p:nvSpPr>
          <p:cNvPr id="2" name="TextBox 139">
            <a:extLst>
              <a:ext uri="{FF2B5EF4-FFF2-40B4-BE49-F238E27FC236}">
                <a16:creationId xmlns:a16="http://schemas.microsoft.com/office/drawing/2014/main" id="{7886414A-CE95-4FF4-92BD-37E3DEEFBE7E}"/>
              </a:ext>
            </a:extLst>
          </p:cNvPr>
          <p:cNvSpPr txBox="1"/>
          <p:nvPr/>
        </p:nvSpPr>
        <p:spPr>
          <a:xfrm>
            <a:off x="8234950" y="5498175"/>
            <a:ext cx="3109693"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Aprovecha la columna </a:t>
            </a:r>
            <a:r>
              <a:rPr lang="es-ES" sz="1067" dirty="0" err="1">
                <a:solidFill>
                  <a:srgbClr val="575756"/>
                </a:solidFill>
                <a:latin typeface="Chevin Pro DemiBold"/>
              </a:rPr>
              <a:t>Checklist</a:t>
            </a:r>
            <a:r>
              <a:rPr lang="es-ES" sz="1067" dirty="0">
                <a:solidFill>
                  <a:srgbClr val="575756"/>
                </a:solidFill>
                <a:latin typeface="Chevin Pro DemiBold"/>
              </a:rPr>
              <a:t> para ir marcando los avances.</a:t>
            </a:r>
          </a:p>
          <a:p>
            <a:pPr defTabSz="1219017">
              <a:spcBef>
                <a:spcPts val="601"/>
              </a:spcBef>
              <a:spcAft>
                <a:spcPts val="601"/>
              </a:spcAft>
            </a:pPr>
            <a:r>
              <a:rPr lang="es-ES" sz="1067" dirty="0">
                <a:solidFill>
                  <a:srgbClr val="575756"/>
                </a:solidFill>
                <a:latin typeface="Chevin Pro DemiBold"/>
              </a:rPr>
              <a:t>Las Flechas de la derecha te conducen a las secciones correspondientes.</a:t>
            </a:r>
            <a:endParaRPr lang="en-US" sz="1067" dirty="0">
              <a:solidFill>
                <a:srgbClr val="575756"/>
              </a:solidFill>
              <a:latin typeface="Chevin Pro DemiBold"/>
            </a:endParaRPr>
          </a:p>
        </p:txBody>
      </p:sp>
      <p:pic>
        <p:nvPicPr>
          <p:cNvPr id="4" name="Gráfico 3" descr="Círculo con flecha a la izquierda">
            <a:hlinkClick r:id="rId6" action="ppaction://hlinksldjump"/>
            <a:extLst>
              <a:ext uri="{FF2B5EF4-FFF2-40B4-BE49-F238E27FC236}">
                <a16:creationId xmlns:a16="http://schemas.microsoft.com/office/drawing/2014/main" id="{BA14F22A-EAF4-4A42-9E4C-CD1454185D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20690" y="1626005"/>
            <a:ext cx="288000" cy="288000"/>
          </a:xfrm>
          <a:prstGeom prst="rect">
            <a:avLst/>
          </a:prstGeom>
        </p:spPr>
      </p:pic>
      <p:pic>
        <p:nvPicPr>
          <p:cNvPr id="6" name="Gráfico 5" descr="Círculo con flecha a la izquierda">
            <a:hlinkClick r:id="rId6" action="ppaction://hlinksldjump"/>
            <a:extLst>
              <a:ext uri="{FF2B5EF4-FFF2-40B4-BE49-F238E27FC236}">
                <a16:creationId xmlns:a16="http://schemas.microsoft.com/office/drawing/2014/main" id="{A70AAF77-C8B7-4F71-8B06-97F045BEA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1895995"/>
            <a:ext cx="288000" cy="288000"/>
          </a:xfrm>
          <a:prstGeom prst="rect">
            <a:avLst/>
          </a:prstGeom>
        </p:spPr>
      </p:pic>
      <p:pic>
        <p:nvPicPr>
          <p:cNvPr id="9" name="Gráfico 8" descr="Círculo con flecha a la izquierda">
            <a:hlinkClick r:id="rId11" action="ppaction://hlinksldjump"/>
            <a:extLst>
              <a:ext uri="{FF2B5EF4-FFF2-40B4-BE49-F238E27FC236}">
                <a16:creationId xmlns:a16="http://schemas.microsoft.com/office/drawing/2014/main" id="{47593DA9-B7DB-40E0-AF6B-A5F91D6F78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2165985"/>
            <a:ext cx="288000" cy="288000"/>
          </a:xfrm>
          <a:prstGeom prst="rect">
            <a:avLst/>
          </a:prstGeom>
        </p:spPr>
      </p:pic>
      <p:pic>
        <p:nvPicPr>
          <p:cNvPr id="10" name="Gráfico 9" descr="Círculo con flecha a la izquierda">
            <a:hlinkClick r:id="rId11" action="ppaction://hlinksldjump"/>
            <a:extLst>
              <a:ext uri="{FF2B5EF4-FFF2-40B4-BE49-F238E27FC236}">
                <a16:creationId xmlns:a16="http://schemas.microsoft.com/office/drawing/2014/main" id="{2B1019AA-5A67-425E-953F-72B4C937F7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2435975"/>
            <a:ext cx="288000" cy="288000"/>
          </a:xfrm>
          <a:prstGeom prst="rect">
            <a:avLst/>
          </a:prstGeom>
        </p:spPr>
      </p:pic>
      <p:pic>
        <p:nvPicPr>
          <p:cNvPr id="15" name="Gráfico 14" descr="Círculo con flecha a la izquierda">
            <a:hlinkClick r:id="rId16" action="ppaction://hlinksldjump"/>
            <a:extLst>
              <a:ext uri="{FF2B5EF4-FFF2-40B4-BE49-F238E27FC236}">
                <a16:creationId xmlns:a16="http://schemas.microsoft.com/office/drawing/2014/main" id="{9E1F152B-AB04-4672-AC52-3A76E58456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2705965"/>
            <a:ext cx="288000" cy="288000"/>
          </a:xfrm>
          <a:prstGeom prst="rect">
            <a:avLst/>
          </a:prstGeom>
        </p:spPr>
      </p:pic>
      <p:pic>
        <p:nvPicPr>
          <p:cNvPr id="16" name="Gráfico 15" descr="Círculo con flecha a la izquierda">
            <a:hlinkClick r:id="rId16" action="ppaction://hlinksldjump"/>
            <a:extLst>
              <a:ext uri="{FF2B5EF4-FFF2-40B4-BE49-F238E27FC236}">
                <a16:creationId xmlns:a16="http://schemas.microsoft.com/office/drawing/2014/main" id="{8B1A36DD-EFCB-4CE2-8874-959F0C1A964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2975955"/>
            <a:ext cx="288000" cy="288000"/>
          </a:xfrm>
          <a:prstGeom prst="rect">
            <a:avLst/>
          </a:prstGeom>
        </p:spPr>
      </p:pic>
      <p:pic>
        <p:nvPicPr>
          <p:cNvPr id="18" name="Gráfico 17" descr="Círculo con flecha a la izquierda">
            <a:hlinkClick r:id="rId20" action="ppaction://hlinksldjump"/>
            <a:extLst>
              <a:ext uri="{FF2B5EF4-FFF2-40B4-BE49-F238E27FC236}">
                <a16:creationId xmlns:a16="http://schemas.microsoft.com/office/drawing/2014/main" id="{83247FF0-1C7E-4EFA-A121-54C8313AC9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3515935"/>
            <a:ext cx="288000" cy="288000"/>
          </a:xfrm>
          <a:prstGeom prst="rect">
            <a:avLst/>
          </a:prstGeom>
        </p:spPr>
      </p:pic>
      <p:pic>
        <p:nvPicPr>
          <p:cNvPr id="20" name="Gráfico 19" descr="Círculo con flecha a la izquierda">
            <a:hlinkClick r:id="rId21" action="ppaction://hlinksldjump"/>
            <a:extLst>
              <a:ext uri="{FF2B5EF4-FFF2-40B4-BE49-F238E27FC236}">
                <a16:creationId xmlns:a16="http://schemas.microsoft.com/office/drawing/2014/main" id="{9833DA42-367D-4035-9948-84B9816523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3785925"/>
            <a:ext cx="288000" cy="288000"/>
          </a:xfrm>
          <a:prstGeom prst="rect">
            <a:avLst/>
          </a:prstGeom>
        </p:spPr>
      </p:pic>
      <p:pic>
        <p:nvPicPr>
          <p:cNvPr id="22" name="Gráfico 21" descr="Círculo con flecha a la izquierda">
            <a:hlinkClick r:id="rId22" action="ppaction://hlinksldjump"/>
            <a:extLst>
              <a:ext uri="{FF2B5EF4-FFF2-40B4-BE49-F238E27FC236}">
                <a16:creationId xmlns:a16="http://schemas.microsoft.com/office/drawing/2014/main" id="{24BF10BB-5B17-4F66-A7CC-47A56EBE082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320690" y="4055915"/>
            <a:ext cx="288000" cy="288000"/>
          </a:xfrm>
          <a:prstGeom prst="rect">
            <a:avLst/>
          </a:prstGeom>
        </p:spPr>
      </p:pic>
      <p:pic>
        <p:nvPicPr>
          <p:cNvPr id="26" name="Gráfico 25" descr="Círculo con flecha a la izquierda">
            <a:hlinkClick r:id="rId25" action="ppaction://hlinksldjump"/>
            <a:extLst>
              <a:ext uri="{FF2B5EF4-FFF2-40B4-BE49-F238E27FC236}">
                <a16:creationId xmlns:a16="http://schemas.microsoft.com/office/drawing/2014/main" id="{EEFC0BF1-F6DE-4FBB-AB3C-4A8D925CF24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4595895"/>
            <a:ext cx="288000" cy="288000"/>
          </a:xfrm>
          <a:prstGeom prst="rect">
            <a:avLst/>
          </a:prstGeom>
        </p:spPr>
      </p:pic>
      <p:pic>
        <p:nvPicPr>
          <p:cNvPr id="28" name="Gráfico 27" descr="Círculo con flecha a la izquierda">
            <a:hlinkClick r:id="rId26" action="ppaction://hlinksldjump"/>
            <a:extLst>
              <a:ext uri="{FF2B5EF4-FFF2-40B4-BE49-F238E27FC236}">
                <a16:creationId xmlns:a16="http://schemas.microsoft.com/office/drawing/2014/main" id="{223B9DA4-308E-4231-BB07-4ECDB4C490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4865885"/>
            <a:ext cx="288000" cy="288000"/>
          </a:xfrm>
          <a:prstGeom prst="rect">
            <a:avLst/>
          </a:prstGeom>
        </p:spPr>
      </p:pic>
      <p:pic>
        <p:nvPicPr>
          <p:cNvPr id="30" name="Gráfico 29" descr="Círculo con flecha a la izquierda">
            <a:hlinkClick r:id="rId26" action="ppaction://hlinksldjump"/>
            <a:extLst>
              <a:ext uri="{FF2B5EF4-FFF2-40B4-BE49-F238E27FC236}">
                <a16:creationId xmlns:a16="http://schemas.microsoft.com/office/drawing/2014/main" id="{6CF65069-4EBE-4D74-A3C8-CE566A2A8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320690" y="5135880"/>
            <a:ext cx="288000" cy="288000"/>
          </a:xfrm>
          <a:prstGeom prst="rect">
            <a:avLst/>
          </a:prstGeom>
        </p:spPr>
      </p:pic>
      <p:pic>
        <p:nvPicPr>
          <p:cNvPr id="32" name="Gráfico 31" descr="Círculo con flecha a la izquierda">
            <a:hlinkClick r:id="rId28" action="ppaction://hlinksldjump"/>
            <a:extLst>
              <a:ext uri="{FF2B5EF4-FFF2-40B4-BE49-F238E27FC236}">
                <a16:creationId xmlns:a16="http://schemas.microsoft.com/office/drawing/2014/main" id="{9A075CEB-0ABE-4BE5-9E4A-33C8926C76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4325905"/>
            <a:ext cx="288000" cy="288000"/>
          </a:xfrm>
          <a:prstGeom prst="rect">
            <a:avLst/>
          </a:prstGeom>
        </p:spPr>
      </p:pic>
      <p:pic>
        <p:nvPicPr>
          <p:cNvPr id="19" name="Gráfico 18" descr="Marca de verificación">
            <a:extLst>
              <a:ext uri="{FF2B5EF4-FFF2-40B4-BE49-F238E27FC236}">
                <a16:creationId xmlns:a16="http://schemas.microsoft.com/office/drawing/2014/main" id="{43ACE2F6-698F-461A-9635-D7D4AB24D54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665229" y="1594897"/>
            <a:ext cx="355421" cy="355421"/>
          </a:xfrm>
          <a:prstGeom prst="rect">
            <a:avLst/>
          </a:prstGeom>
        </p:spPr>
      </p:pic>
      <p:pic>
        <p:nvPicPr>
          <p:cNvPr id="21" name="Gráfico 20" descr="Marca de verificación">
            <a:extLst>
              <a:ext uri="{FF2B5EF4-FFF2-40B4-BE49-F238E27FC236}">
                <a16:creationId xmlns:a16="http://schemas.microsoft.com/office/drawing/2014/main" id="{6E655446-4E53-4811-ADAF-4CCF72711AA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665229" y="1864607"/>
            <a:ext cx="355421" cy="355421"/>
          </a:xfrm>
          <a:prstGeom prst="rect">
            <a:avLst/>
          </a:prstGeom>
        </p:spPr>
      </p:pic>
      <p:pic>
        <p:nvPicPr>
          <p:cNvPr id="24" name="Gráfico 23" descr="Marca de verificación">
            <a:extLst>
              <a:ext uri="{FF2B5EF4-FFF2-40B4-BE49-F238E27FC236}">
                <a16:creationId xmlns:a16="http://schemas.microsoft.com/office/drawing/2014/main" id="{6ECC88C3-812B-47DA-899A-498D3A824E3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665229" y="2151212"/>
            <a:ext cx="355421" cy="355421"/>
          </a:xfrm>
          <a:prstGeom prst="rect">
            <a:avLst/>
          </a:prstGeom>
        </p:spPr>
      </p:pic>
      <p:pic>
        <p:nvPicPr>
          <p:cNvPr id="25" name="Gráfico 24" descr="Marca de verificación">
            <a:extLst>
              <a:ext uri="{FF2B5EF4-FFF2-40B4-BE49-F238E27FC236}">
                <a16:creationId xmlns:a16="http://schemas.microsoft.com/office/drawing/2014/main" id="{18402BB3-7CE7-432F-ADAC-70F29BE63E3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665228" y="2399519"/>
            <a:ext cx="355421" cy="355421"/>
          </a:xfrm>
          <a:prstGeom prst="rect">
            <a:avLst/>
          </a:prstGeom>
        </p:spPr>
      </p:pic>
      <p:pic>
        <p:nvPicPr>
          <p:cNvPr id="27" name="Gráfico 26" descr="Marca de verificación">
            <a:extLst>
              <a:ext uri="{FF2B5EF4-FFF2-40B4-BE49-F238E27FC236}">
                <a16:creationId xmlns:a16="http://schemas.microsoft.com/office/drawing/2014/main" id="{ACA52916-32AD-4E8A-940D-D9D67B8717A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665227" y="2683799"/>
            <a:ext cx="355421" cy="355421"/>
          </a:xfrm>
          <a:prstGeom prst="rect">
            <a:avLst/>
          </a:prstGeom>
        </p:spPr>
      </p:pic>
      <p:pic>
        <p:nvPicPr>
          <p:cNvPr id="29" name="Gráfico 28" descr="Marca de verificación">
            <a:extLst>
              <a:ext uri="{FF2B5EF4-FFF2-40B4-BE49-F238E27FC236}">
                <a16:creationId xmlns:a16="http://schemas.microsoft.com/office/drawing/2014/main" id="{35A85D06-9FD9-476C-ACED-3061C7AA1DD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665227" y="2953879"/>
            <a:ext cx="355421" cy="355421"/>
          </a:xfrm>
          <a:prstGeom prst="rect">
            <a:avLst/>
          </a:prstGeom>
        </p:spPr>
      </p:pic>
      <p:pic>
        <p:nvPicPr>
          <p:cNvPr id="31" name="Gráfico 30" descr="Marca de verificación">
            <a:extLst>
              <a:ext uri="{FF2B5EF4-FFF2-40B4-BE49-F238E27FC236}">
                <a16:creationId xmlns:a16="http://schemas.microsoft.com/office/drawing/2014/main" id="{ED8C281F-B597-4A1B-8DFB-3B44BB8B38C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665226" y="4028479"/>
            <a:ext cx="355421" cy="355421"/>
          </a:xfrm>
          <a:prstGeom prst="rect">
            <a:avLst/>
          </a:prstGeom>
        </p:spPr>
      </p:pic>
      <p:pic>
        <p:nvPicPr>
          <p:cNvPr id="35" name="Gráfico 34" descr="Marca de verificación">
            <a:extLst>
              <a:ext uri="{FF2B5EF4-FFF2-40B4-BE49-F238E27FC236}">
                <a16:creationId xmlns:a16="http://schemas.microsoft.com/office/drawing/2014/main" id="{86AB93D7-E657-453A-8466-1DB34F29613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665226" y="4271469"/>
            <a:ext cx="355421" cy="355421"/>
          </a:xfrm>
          <a:prstGeom prst="rect">
            <a:avLst/>
          </a:prstGeom>
        </p:spPr>
      </p:pic>
    </p:spTree>
    <p:extLst>
      <p:ext uri="{BB962C8B-B14F-4D97-AF65-F5344CB8AC3E}">
        <p14:creationId xmlns:p14="http://schemas.microsoft.com/office/powerpoint/2010/main" val="107577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10</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427840" y="296910"/>
            <a:ext cx="893404"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10-11</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En estos recuadros negros puedes agregar algún texto que te parezca relevante de lo expuesto en este </a:t>
            </a:r>
            <a:r>
              <a:rPr lang="es-ES" sz="1000" dirty="0" err="1">
                <a:solidFill>
                  <a:srgbClr val="FFFFFF"/>
                </a:solidFill>
              </a:rPr>
              <a:t>slide</a:t>
            </a:r>
            <a:r>
              <a:rPr lang="es-ES" sz="1000" dirty="0">
                <a:solidFill>
                  <a:srgbClr val="FFFFFF"/>
                </a:solidFill>
              </a:rPr>
              <a:t>… si no lo hay, no te preocupes, sólo déjalo así.</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10. FUENTES DE INFORMACIÓN</a:t>
            </a:r>
            <a:endParaRPr kumimoji="0" lang="es-ES" sz="1200" b="1" i="0" u="none" strike="noStrike" kern="0" cap="none" spc="0" normalizeH="0" baseline="0" noProof="0" dirty="0">
              <a:ln>
                <a:noFill/>
              </a:ln>
              <a:solidFill>
                <a:schemeClr val="accent1"/>
              </a:solidFill>
              <a:effectLst/>
              <a:uLnTx/>
              <a:uFillTx/>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864955"/>
            <a:ext cx="0" cy="273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De qué instituciones, entidades, bases de datos vendrían los datos?</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11. VARIABLES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6214823" y="1794597"/>
            <a:ext cx="5359963"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Qué variables deberían estar “Sí o Sí” en el producto?</a:t>
            </a:r>
            <a:endParaRPr lang="en-US" sz="1067" dirty="0">
              <a:solidFill>
                <a:srgbClr val="575756"/>
              </a:solidFill>
              <a:latin typeface="Chevin Pro DemiBold"/>
            </a:endParaRPr>
          </a:p>
        </p:txBody>
      </p:sp>
      <p:graphicFrame>
        <p:nvGraphicFramePr>
          <p:cNvPr id="5" name="Tabla 2">
            <a:extLst>
              <a:ext uri="{FF2B5EF4-FFF2-40B4-BE49-F238E27FC236}">
                <a16:creationId xmlns:a16="http://schemas.microsoft.com/office/drawing/2014/main" id="{24F52361-1E62-4AF9-92C6-B742A4BBFAF1}"/>
              </a:ext>
            </a:extLst>
          </p:cNvPr>
          <p:cNvGraphicFramePr>
            <a:graphicFrameLocks noGrp="1"/>
          </p:cNvGraphicFramePr>
          <p:nvPr>
            <p:extLst>
              <p:ext uri="{D42A27DB-BD31-4B8C-83A1-F6EECF244321}">
                <p14:modId xmlns:p14="http://schemas.microsoft.com/office/powerpoint/2010/main" val="3333459697"/>
              </p:ext>
            </p:extLst>
          </p:nvPr>
        </p:nvGraphicFramePr>
        <p:xfrm>
          <a:off x="1558515" y="2191983"/>
          <a:ext cx="4313341" cy="1958196"/>
        </p:xfrm>
        <a:graphic>
          <a:graphicData uri="http://schemas.openxmlformats.org/drawingml/2006/table">
            <a:tbl>
              <a:tblPr firstRow="1" bandRow="1">
                <a:tableStyleId>{5C22544A-7EE6-4342-B048-85BDC9FD1C3A}</a:tableStyleId>
              </a:tblPr>
              <a:tblGrid>
                <a:gridCol w="1276964">
                  <a:extLst>
                    <a:ext uri="{9D8B030D-6E8A-4147-A177-3AD203B41FA5}">
                      <a16:colId xmlns:a16="http://schemas.microsoft.com/office/drawing/2014/main" val="2103009954"/>
                    </a:ext>
                  </a:extLst>
                </a:gridCol>
                <a:gridCol w="3036377">
                  <a:extLst>
                    <a:ext uri="{9D8B030D-6E8A-4147-A177-3AD203B41FA5}">
                      <a16:colId xmlns:a16="http://schemas.microsoft.com/office/drawing/2014/main" val="1925803471"/>
                    </a:ext>
                  </a:extLst>
                </a:gridCol>
              </a:tblGrid>
              <a:tr h="326366">
                <a:tc>
                  <a:txBody>
                    <a:bodyPr/>
                    <a:lstStyle/>
                    <a:p>
                      <a:r>
                        <a:rPr lang="es-ES" sz="1100" dirty="0"/>
                        <a:t>FUENTE</a:t>
                      </a:r>
                    </a:p>
                  </a:txBody>
                  <a:tcPr>
                    <a:solidFill>
                      <a:schemeClr val="accent1">
                        <a:lumMod val="75000"/>
                      </a:schemeClr>
                    </a:solidFill>
                  </a:tcPr>
                </a:tc>
                <a:tc>
                  <a:txBody>
                    <a:bodyPr/>
                    <a:lstStyle/>
                    <a:p>
                      <a:r>
                        <a:rPr lang="es-ES" sz="1100" dirty="0"/>
                        <a:t>DESCRIPCIÓN (breve)</a:t>
                      </a:r>
                    </a:p>
                  </a:txBody>
                  <a:tcPr>
                    <a:solidFill>
                      <a:schemeClr val="accent1">
                        <a:lumMod val="75000"/>
                      </a:schemeClr>
                    </a:solidFill>
                  </a:tcPr>
                </a:tc>
                <a:extLst>
                  <a:ext uri="{0D108BD9-81ED-4DB2-BD59-A6C34878D82A}">
                    <a16:rowId xmlns:a16="http://schemas.microsoft.com/office/drawing/2014/main" val="3633972298"/>
                  </a:ext>
                </a:extLst>
              </a:tr>
              <a:tr h="326366">
                <a:tc>
                  <a:txBody>
                    <a:bodyPr/>
                    <a:lstStyle/>
                    <a:p>
                      <a:pPr marL="0" algn="ctr" rtl="0" eaLnBrk="1" latinLnBrk="0" hangingPunct="1"/>
                      <a:r>
                        <a:rPr lang="es-ES" sz="800" b="1" kern="1200" dirty="0">
                          <a:solidFill>
                            <a:schemeClr val="bg1"/>
                          </a:solidFill>
                          <a:latin typeface="+mn-lt"/>
                          <a:ea typeface="+mn-ea"/>
                          <a:cs typeface="+mn-cs"/>
                        </a:rPr>
                        <a:t>CÁMARAS EMPRESARIALES</a:t>
                      </a:r>
                    </a:p>
                  </a:txBody>
                  <a:tcPr marL="0" marR="0" marT="0" marB="0" anchor="ctr">
                    <a:solidFill>
                      <a:schemeClr val="accent1">
                        <a:lumMod val="75000"/>
                      </a:schemeClr>
                    </a:solidFill>
                  </a:tcPr>
                </a:tc>
                <a:tc>
                  <a:txBody>
                    <a:bodyPr/>
                    <a:lstStyle/>
                    <a:p>
                      <a:pPr marL="0" algn="ctr" rtl="0" eaLnBrk="1" latinLnBrk="0" hangingPunct="1"/>
                      <a:r>
                        <a:rPr lang="es-ES" sz="800" b="1" kern="1200" dirty="0">
                          <a:solidFill>
                            <a:schemeClr val="tx1"/>
                          </a:solidFill>
                          <a:latin typeface="+mn-lt"/>
                          <a:ea typeface="+mn-ea"/>
                          <a:cs typeface="+mn-cs"/>
                        </a:rPr>
                        <a:t>Base de datos otorgada por la misma cámaras de empresas privadas </a:t>
                      </a:r>
                      <a:r>
                        <a:rPr lang="es-ES" sz="800" b="1" kern="1200">
                          <a:solidFill>
                            <a:schemeClr val="tx1"/>
                          </a:solidFill>
                          <a:latin typeface="+mn-lt"/>
                          <a:ea typeface="+mn-ea"/>
                          <a:cs typeface="+mn-cs"/>
                        </a:rPr>
                        <a:t>definidas por sector productivo</a:t>
                      </a:r>
                    </a:p>
                  </a:txBody>
                  <a:tcPr marL="0" marR="0" marT="0" marB="0" anchor="ctr">
                    <a:solidFill>
                      <a:schemeClr val="accent2">
                        <a:lumMod val="20000"/>
                        <a:lumOff val="80000"/>
                      </a:schemeClr>
                    </a:solidFill>
                  </a:tcP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GOOGLE</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Mapa general</a:t>
                      </a:r>
                    </a:p>
                  </a:txBody>
                  <a:tcPr marL="0" marR="0" marT="0" marB="0" anchor="ctr">
                    <a:solidFill>
                      <a:schemeClr val="accent2">
                        <a:lumMod val="20000"/>
                        <a:lumOff val="8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1">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1">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1">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850010357"/>
                  </a:ext>
                </a:extLst>
              </a:tr>
            </a:tbl>
          </a:graphicData>
        </a:graphic>
      </p:graphicFrame>
      <p:graphicFrame>
        <p:nvGraphicFramePr>
          <p:cNvPr id="6" name="Tabla 2">
            <a:extLst>
              <a:ext uri="{FF2B5EF4-FFF2-40B4-BE49-F238E27FC236}">
                <a16:creationId xmlns:a16="http://schemas.microsoft.com/office/drawing/2014/main" id="{31B2BE59-9F98-485F-9112-E0A4D0C958AA}"/>
              </a:ext>
            </a:extLst>
          </p:cNvPr>
          <p:cNvGraphicFramePr>
            <a:graphicFrameLocks noGrp="1"/>
          </p:cNvGraphicFramePr>
          <p:nvPr>
            <p:extLst>
              <p:ext uri="{D42A27DB-BD31-4B8C-83A1-F6EECF244321}">
                <p14:modId xmlns:p14="http://schemas.microsoft.com/office/powerpoint/2010/main" val="3852621803"/>
              </p:ext>
            </p:extLst>
          </p:nvPr>
        </p:nvGraphicFramePr>
        <p:xfrm>
          <a:off x="6320131" y="2167189"/>
          <a:ext cx="4963062" cy="4282152"/>
        </p:xfrm>
        <a:graphic>
          <a:graphicData uri="http://schemas.openxmlformats.org/drawingml/2006/table">
            <a:tbl>
              <a:tblPr firstRow="1" bandRow="1">
                <a:tableStyleId>{5C22544A-7EE6-4342-B048-85BDC9FD1C3A}</a:tableStyleId>
              </a:tblPr>
              <a:tblGrid>
                <a:gridCol w="1246739">
                  <a:extLst>
                    <a:ext uri="{9D8B030D-6E8A-4147-A177-3AD203B41FA5}">
                      <a16:colId xmlns:a16="http://schemas.microsoft.com/office/drawing/2014/main" val="2103009954"/>
                    </a:ext>
                  </a:extLst>
                </a:gridCol>
                <a:gridCol w="3716323">
                  <a:extLst>
                    <a:ext uri="{9D8B030D-6E8A-4147-A177-3AD203B41FA5}">
                      <a16:colId xmlns:a16="http://schemas.microsoft.com/office/drawing/2014/main" val="1925803471"/>
                    </a:ext>
                  </a:extLst>
                </a:gridCol>
              </a:tblGrid>
              <a:tr h="326366">
                <a:tc>
                  <a:txBody>
                    <a:bodyPr/>
                    <a:lstStyle/>
                    <a:p>
                      <a:r>
                        <a:rPr lang="es-ES" sz="1100" dirty="0"/>
                        <a:t>VARIABLE</a:t>
                      </a:r>
                    </a:p>
                  </a:txBody>
                  <a:tcPr>
                    <a:solidFill>
                      <a:schemeClr val="accent2">
                        <a:lumMod val="75000"/>
                      </a:schemeClr>
                    </a:solidFill>
                  </a:tcPr>
                </a:tc>
                <a:tc>
                  <a:txBody>
                    <a:bodyPr/>
                    <a:lstStyle/>
                    <a:p>
                      <a:r>
                        <a:rPr lang="es-ES" sz="1100" dirty="0"/>
                        <a:t>DESCRIPCIÓN (breve también)</a:t>
                      </a:r>
                    </a:p>
                  </a:txBody>
                  <a:tcPr>
                    <a:solidFill>
                      <a:schemeClr val="accent2">
                        <a:lumMod val="75000"/>
                      </a:schemeClr>
                    </a:solidFill>
                  </a:tcPr>
                </a:tc>
                <a:extLst>
                  <a:ext uri="{0D108BD9-81ED-4DB2-BD59-A6C34878D82A}">
                    <a16:rowId xmlns:a16="http://schemas.microsoft.com/office/drawing/2014/main" val="3633972298"/>
                  </a:ext>
                </a:extLst>
              </a:tr>
              <a:tr h="326366">
                <a:tc>
                  <a:txBody>
                    <a:bodyPr/>
                    <a:lstStyle/>
                    <a:p>
                      <a:pPr marL="0" algn="ctr" rtl="0" eaLnBrk="1" latinLnBrk="0" hangingPunct="1"/>
                      <a:r>
                        <a:rPr lang="es-ES" sz="800" b="1" kern="1200" dirty="0">
                          <a:solidFill>
                            <a:schemeClr val="bg1"/>
                          </a:solidFill>
                          <a:latin typeface="+mn-lt"/>
                          <a:ea typeface="+mn-ea"/>
                          <a:cs typeface="+mn-cs"/>
                        </a:rPr>
                        <a:t>Tipo de proveedor</a:t>
                      </a:r>
                    </a:p>
                  </a:txBody>
                  <a:tcPr marL="0" marR="0" marT="0" marB="0" anchor="ctr">
                    <a:solidFill>
                      <a:schemeClr val="accent2">
                        <a:lumMod val="75000"/>
                      </a:schemeClr>
                    </a:solidFill>
                  </a:tcPr>
                </a:tc>
                <a:tc>
                  <a:txBody>
                    <a:bodyPr/>
                    <a:lstStyle/>
                    <a:p>
                      <a:pPr marL="0" algn="ctr" rtl="0" eaLnBrk="1" latinLnBrk="0" hangingPunct="1"/>
                      <a:r>
                        <a:rPr lang="es-ES" sz="800" b="1" kern="1200">
                          <a:solidFill>
                            <a:schemeClr val="tx1"/>
                          </a:solidFill>
                          <a:latin typeface="+mn-lt"/>
                          <a:ea typeface="+mn-ea"/>
                          <a:cs typeface="+mn-cs"/>
                        </a:rPr>
                        <a:t>Descripción por tipo de proveedor (basado al sector productivo al que pertenece)</a:t>
                      </a:r>
                    </a:p>
                  </a:txBody>
                  <a:tcPr marL="0" marR="0" marT="0" marB="0" anchor="ctr">
                    <a:solidFill>
                      <a:schemeClr val="accent3">
                        <a:lumMod val="20000"/>
                        <a:lumOff val="80000"/>
                      </a:schemeClr>
                    </a:solidFill>
                  </a:tcPr>
                </a:tc>
                <a:extLst>
                  <a:ext uri="{0D108BD9-81ED-4DB2-BD59-A6C34878D82A}">
                    <a16:rowId xmlns:a16="http://schemas.microsoft.com/office/drawing/2014/main" val="3965232244"/>
                  </a:ext>
                </a:extLst>
              </a:tr>
              <a:tr h="326366">
                <a:tc>
                  <a:txBody>
                    <a:bodyPr/>
                    <a:lstStyle/>
                    <a:p>
                      <a:pPr marL="0" algn="ctr" rtl="0" eaLnBrk="1" latinLnBrk="0" hangingPunct="1"/>
                      <a:r>
                        <a:rPr lang="es-ES" sz="800" b="1" kern="1200">
                          <a:solidFill>
                            <a:schemeClr val="bg1"/>
                          </a:solidFill>
                          <a:latin typeface="+mn-lt"/>
                          <a:ea typeface="+mn-ea"/>
                          <a:cs typeface="+mn-cs"/>
                        </a:rPr>
                        <a:t>Sector productivo</a:t>
                      </a:r>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rtl="0" eaLnBrk="1" latinLnBrk="0" hangingPunct="1"/>
                      <a:r>
                        <a:rPr lang="es-ES" sz="800" b="1" kern="1200">
                          <a:solidFill>
                            <a:schemeClr val="tx1"/>
                          </a:solidFill>
                          <a:latin typeface="+mn-lt"/>
                          <a:ea typeface="+mn-ea"/>
                          <a:cs typeface="+mn-cs"/>
                        </a:rPr>
                        <a:t>Descripción del sector productivo al que pertenece el proveedor</a:t>
                      </a:r>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044707719"/>
                  </a:ext>
                </a:extLst>
              </a:tr>
              <a:tr h="326366">
                <a:tc>
                  <a:txBody>
                    <a:bodyPr/>
                    <a:lstStyle/>
                    <a:p>
                      <a:pPr marL="0" algn="ctr" rtl="0" eaLnBrk="1" latinLnBrk="0" hangingPunct="1"/>
                      <a:r>
                        <a:rPr lang="es-ES" sz="800" b="1" kern="1200">
                          <a:solidFill>
                            <a:schemeClr val="bg1"/>
                          </a:solidFill>
                          <a:latin typeface="+mn-lt"/>
                          <a:ea typeface="+mn-ea"/>
                          <a:cs typeface="+mn-cs"/>
                        </a:rPr>
                        <a:t>Tipo de producto y/o servicio</a:t>
                      </a:r>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rtl="0" eaLnBrk="1" latinLnBrk="0" hangingPunct="1"/>
                      <a:r>
                        <a:rPr lang="es-ES" sz="800" b="1" kern="1200">
                          <a:solidFill>
                            <a:schemeClr val="tx1"/>
                          </a:solidFill>
                          <a:latin typeface="+mn-lt"/>
                          <a:ea typeface="+mn-ea"/>
                          <a:cs typeface="+mn-cs"/>
                        </a:rPr>
                        <a:t>Descripción de la oferta de los diferentes productos y/o servicios de los diferentes proveedores disponibles</a:t>
                      </a:r>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190576896"/>
                  </a:ext>
                </a:extLst>
              </a:tr>
              <a:tr h="326366">
                <a:tc>
                  <a:txBody>
                    <a:bodyPr/>
                    <a:lstStyle/>
                    <a:p>
                      <a:pPr marL="0" algn="ctr" rtl="0" eaLnBrk="1" latinLnBrk="0" hangingPunct="1"/>
                      <a:r>
                        <a:rPr lang="es-ES" sz="800" b="1" kern="1200" dirty="0">
                          <a:solidFill>
                            <a:schemeClr val="bg1"/>
                          </a:solidFill>
                          <a:latin typeface="+mn-lt"/>
                          <a:ea typeface="+mn-ea"/>
                          <a:cs typeface="+mn-cs"/>
                        </a:rPr>
                        <a:t>Ubicación (</a:t>
                      </a:r>
                      <a:r>
                        <a:rPr lang="es-ES" sz="800" b="1" kern="1200" dirty="0" err="1">
                          <a:solidFill>
                            <a:schemeClr val="bg1"/>
                          </a:solidFill>
                          <a:latin typeface="+mn-lt"/>
                          <a:ea typeface="+mn-ea"/>
                          <a:cs typeface="+mn-cs"/>
                        </a:rPr>
                        <a:t>georeferenciada</a:t>
                      </a:r>
                      <a:r>
                        <a:rPr lang="es-ES" sz="800" b="1" kern="1200" dirty="0">
                          <a:solidFill>
                            <a:schemeClr val="bg1"/>
                          </a:solidFill>
                          <a:latin typeface="+mn-lt"/>
                          <a:ea typeface="+mn-ea"/>
                          <a:cs typeface="+mn-cs"/>
                        </a:rPr>
                        <a:t>)</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kern="1200" dirty="0">
                          <a:solidFill>
                            <a:schemeClr val="tx1"/>
                          </a:solidFill>
                          <a:latin typeface="+mn-lt"/>
                          <a:ea typeface="+mn-ea"/>
                          <a:cs typeface="+mn-cs"/>
                        </a:rPr>
                        <a:t>Descripción de la ubicación especifica de cada proveedor (incluyendo, dirección </a:t>
                      </a:r>
                      <a:r>
                        <a:rPr lang="es-ES" sz="800" b="1" kern="1200" dirty="0" err="1">
                          <a:solidFill>
                            <a:schemeClr val="tx1"/>
                          </a:solidFill>
                          <a:latin typeface="+mn-lt"/>
                          <a:ea typeface="+mn-ea"/>
                          <a:cs typeface="+mn-cs"/>
                        </a:rPr>
                        <a:t>fisica</a:t>
                      </a:r>
                      <a:r>
                        <a:rPr lang="es-ES" sz="800" b="1" kern="1200" dirty="0">
                          <a:solidFill>
                            <a:schemeClr val="tx1"/>
                          </a:solidFill>
                          <a:latin typeface="+mn-lt"/>
                          <a:ea typeface="+mn-ea"/>
                          <a:cs typeface="+mn-cs"/>
                        </a:rPr>
                        <a:t> exacta, y ubicación </a:t>
                      </a:r>
                      <a:r>
                        <a:rPr lang="es-ES" sz="800" b="1" kern="1200" dirty="0" err="1">
                          <a:solidFill>
                            <a:schemeClr val="tx1"/>
                          </a:solidFill>
                          <a:latin typeface="+mn-lt"/>
                          <a:ea typeface="+mn-ea"/>
                          <a:cs typeface="+mn-cs"/>
                        </a:rPr>
                        <a:t>georeferenciada</a:t>
                      </a:r>
                      <a:r>
                        <a:rPr lang="es-ES" sz="800" b="1" kern="1200" dirty="0">
                          <a:solidFill>
                            <a:schemeClr val="tx1"/>
                          </a:solidFill>
                          <a:latin typeface="+mn-lt"/>
                          <a:ea typeface="+mn-ea"/>
                          <a:cs typeface="+mn-cs"/>
                        </a:rPr>
                        <a:t>)</a:t>
                      </a:r>
                    </a:p>
                    <a:p>
                      <a:pPr marL="0" algn="ctr"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548585519"/>
                  </a:ext>
                </a:extLst>
              </a:tr>
              <a:tr h="326366">
                <a:tc>
                  <a:txBody>
                    <a:bodyPr/>
                    <a:lstStyle/>
                    <a:p>
                      <a:pPr marL="0" algn="ctr" rtl="0" eaLnBrk="1" latinLnBrk="0" hangingPunct="1"/>
                      <a:r>
                        <a:rPr lang="es-ES" sz="800" b="1" kern="1200" dirty="0">
                          <a:solidFill>
                            <a:schemeClr val="bg1"/>
                          </a:solidFill>
                          <a:latin typeface="+mn-lt"/>
                          <a:ea typeface="+mn-ea"/>
                          <a:cs typeface="+mn-cs"/>
                        </a:rPr>
                        <a:t>Contacto</a:t>
                      </a:r>
                    </a:p>
                  </a:txBody>
                  <a:tcPr marL="0" marR="0" marT="0" marB="0" anchor="ctr">
                    <a:solidFill>
                      <a:schemeClr val="accent2">
                        <a:lumMod val="75000"/>
                      </a:schemeClr>
                    </a:solidFill>
                  </a:tcPr>
                </a:tc>
                <a:tc>
                  <a:txBody>
                    <a:bodyPr/>
                    <a:lstStyle/>
                    <a:p>
                      <a:pPr marL="0" algn="ctr" rtl="0" eaLnBrk="1" latinLnBrk="0" hangingPunct="1"/>
                      <a:r>
                        <a:rPr lang="es-ES" sz="800" b="1" kern="1200" dirty="0">
                          <a:solidFill>
                            <a:schemeClr val="tx1"/>
                          </a:solidFill>
                          <a:latin typeface="+mn-lt"/>
                          <a:ea typeface="+mn-ea"/>
                          <a:cs typeface="+mn-cs"/>
                        </a:rPr>
                        <a:t>Todo tipo de contacto que tenga la empresa proveedora (Correo, teléfono, redes sociales, etc.)</a:t>
                      </a:r>
                    </a:p>
                  </a:txBody>
                  <a:tcPr marL="0" marR="0" marT="0" marB="0" anchor="ctr">
                    <a:solidFill>
                      <a:schemeClr val="accent3">
                        <a:lumMod val="20000"/>
                        <a:lumOff val="80000"/>
                      </a:schemeClr>
                    </a:solidFill>
                  </a:tcPr>
                </a:tc>
                <a:extLst>
                  <a:ext uri="{0D108BD9-81ED-4DB2-BD59-A6C34878D82A}">
                    <a16:rowId xmlns:a16="http://schemas.microsoft.com/office/drawing/2014/main" val="3850010357"/>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993332774"/>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1233047202"/>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730017987"/>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912305285"/>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749155971"/>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705047373"/>
                  </a:ext>
                </a:extLst>
              </a:tr>
            </a:tbl>
          </a:graphicData>
        </a:graphic>
      </p:graphicFrame>
    </p:spTree>
    <p:extLst>
      <p:ext uri="{BB962C8B-B14F-4D97-AF65-F5344CB8AC3E}">
        <p14:creationId xmlns:p14="http://schemas.microsoft.com/office/powerpoint/2010/main" val="26447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12. INTERACCIÓN DE VARIABLES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5" name="Tabla 2">
            <a:extLst>
              <a:ext uri="{FF2B5EF4-FFF2-40B4-BE49-F238E27FC236}">
                <a16:creationId xmlns:a16="http://schemas.microsoft.com/office/drawing/2014/main" id="{AD0CF36C-53F0-4D9A-B635-855D241609D5}"/>
              </a:ext>
            </a:extLst>
          </p:cNvPr>
          <p:cNvGraphicFramePr>
            <a:graphicFrameLocks noGrp="1"/>
          </p:cNvGraphicFramePr>
          <p:nvPr>
            <p:extLst>
              <p:ext uri="{D42A27DB-BD31-4B8C-83A1-F6EECF244321}">
                <p14:modId xmlns:p14="http://schemas.microsoft.com/office/powerpoint/2010/main" val="3065302282"/>
              </p:ext>
            </p:extLst>
          </p:nvPr>
        </p:nvGraphicFramePr>
        <p:xfrm>
          <a:off x="5990712" y="1864993"/>
          <a:ext cx="5307010" cy="3916392"/>
        </p:xfrm>
        <a:graphic>
          <a:graphicData uri="http://schemas.openxmlformats.org/drawingml/2006/table">
            <a:tbl>
              <a:tblPr firstRow="1" bandRow="1">
                <a:tableStyleId>{5C22544A-7EE6-4342-B048-85BDC9FD1C3A}</a:tableStyleId>
              </a:tblPr>
              <a:tblGrid>
                <a:gridCol w="2773535">
                  <a:extLst>
                    <a:ext uri="{9D8B030D-6E8A-4147-A177-3AD203B41FA5}">
                      <a16:colId xmlns:a16="http://schemas.microsoft.com/office/drawing/2014/main" val="2103009954"/>
                    </a:ext>
                  </a:extLst>
                </a:gridCol>
                <a:gridCol w="2533475">
                  <a:extLst>
                    <a:ext uri="{9D8B030D-6E8A-4147-A177-3AD203B41FA5}">
                      <a16:colId xmlns:a16="http://schemas.microsoft.com/office/drawing/2014/main" val="1925803471"/>
                    </a:ext>
                  </a:extLst>
                </a:gridCol>
              </a:tblGrid>
              <a:tr h="326366">
                <a:tc>
                  <a:txBody>
                    <a:bodyPr/>
                    <a:lstStyle/>
                    <a:p>
                      <a:pPr algn="ctr"/>
                      <a:r>
                        <a:rPr lang="es-ES" sz="1100" dirty="0"/>
                        <a:t>VARIABLE DEL PRODUCTO</a:t>
                      </a:r>
                    </a:p>
                  </a:txBody>
                  <a:tcPr>
                    <a:solidFill>
                      <a:schemeClr val="accent2">
                        <a:lumMod val="75000"/>
                      </a:schemeClr>
                    </a:solidFill>
                  </a:tcPr>
                </a:tc>
                <a:tc>
                  <a:txBody>
                    <a:bodyPr/>
                    <a:lstStyle/>
                    <a:p>
                      <a:pPr algn="ctr"/>
                      <a:r>
                        <a:rPr lang="es-ES" sz="1100" dirty="0">
                          <a:solidFill>
                            <a:schemeClr val="tx1"/>
                          </a:solidFill>
                        </a:rPr>
                        <a:t>OTRAS VARIABLES GENERALES</a:t>
                      </a:r>
                    </a:p>
                  </a:txBody>
                  <a:tcPr>
                    <a:solidFill>
                      <a:schemeClr val="accent3">
                        <a:lumMod val="60000"/>
                        <a:lumOff val="40000"/>
                      </a:schemeClr>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Producto</a:t>
                      </a:r>
                    </a:p>
                  </a:txBody>
                  <a:tcPr marL="0" marR="0" marT="0" marB="0" anchor="ctr">
                    <a:solidFill>
                      <a:schemeClr val="accent3">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Demanda por producto</a:t>
                      </a:r>
                    </a:p>
                  </a:txBody>
                  <a:tcPr marL="0" marR="0" marT="0" marB="0" anchor="ctr">
                    <a:solidFill>
                      <a:schemeClr val="accent3">
                        <a:lumMod val="60000"/>
                        <a:lumOff val="40000"/>
                      </a:schemeClr>
                    </a:solidFill>
                  </a:tcPr>
                </a:tc>
                <a:extLst>
                  <a:ext uri="{0D108BD9-81ED-4DB2-BD59-A6C34878D82A}">
                    <a16:rowId xmlns:a16="http://schemas.microsoft.com/office/drawing/2014/main" val="3965232244"/>
                  </a:ext>
                </a:extLst>
              </a:tr>
              <a:tr h="326366">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kern="1200" dirty="0">
                          <a:solidFill>
                            <a:schemeClr val="bg1"/>
                          </a:solidFill>
                          <a:latin typeface="+mn-lt"/>
                          <a:ea typeface="+mn-ea"/>
                          <a:cs typeface="+mn-cs"/>
                        </a:rPr>
                        <a:t>Producto</a:t>
                      </a:r>
                    </a:p>
                  </a:txBody>
                  <a:tcPr marL="0" marR="0" marT="0" marB="0" anchor="ctr">
                    <a:solidFill>
                      <a:schemeClr val="accent3">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Segmentos de mercado</a:t>
                      </a:r>
                    </a:p>
                  </a:txBody>
                  <a:tcPr marL="0" marR="0" marT="0" marB="0" anchor="ctr">
                    <a:solidFill>
                      <a:schemeClr val="accent3">
                        <a:lumMod val="60000"/>
                        <a:lumOff val="40000"/>
                      </a:schemeClr>
                    </a:solidFill>
                  </a:tcPr>
                </a:tc>
                <a:extLst>
                  <a:ext uri="{0D108BD9-81ED-4DB2-BD59-A6C34878D82A}">
                    <a16:rowId xmlns:a16="http://schemas.microsoft.com/office/drawing/2014/main" val="2044707719"/>
                  </a:ext>
                </a:extLst>
              </a:tr>
              <a:tr h="326366">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kern="1200" dirty="0">
                          <a:solidFill>
                            <a:schemeClr val="bg1"/>
                          </a:solidFill>
                          <a:latin typeface="+mn-lt"/>
                          <a:ea typeface="+mn-ea"/>
                          <a:cs typeface="+mn-cs"/>
                        </a:rPr>
                        <a:t>Producto</a:t>
                      </a:r>
                    </a:p>
                  </a:txBody>
                  <a:tcPr marL="0" marR="0" marT="0" marB="0" anchor="ctr">
                    <a:solidFill>
                      <a:schemeClr val="accent3">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Tendencia de precios</a:t>
                      </a:r>
                    </a:p>
                  </a:txBody>
                  <a:tcPr marL="0" marR="0" marT="0" marB="0" anchor="ctr">
                    <a:solidFill>
                      <a:schemeClr val="accent3">
                        <a:lumMod val="60000"/>
                        <a:lumOff val="40000"/>
                      </a:schemeClr>
                    </a:solidFill>
                  </a:tcPr>
                </a:tc>
                <a:extLst>
                  <a:ext uri="{0D108BD9-81ED-4DB2-BD59-A6C34878D82A}">
                    <a16:rowId xmlns:a16="http://schemas.microsoft.com/office/drawing/2014/main" val="3548585519"/>
                  </a:ext>
                </a:extLst>
              </a:tr>
              <a:tr h="326366">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kern="1200" dirty="0">
                          <a:solidFill>
                            <a:schemeClr val="bg1"/>
                          </a:solidFill>
                          <a:latin typeface="+mn-lt"/>
                          <a:ea typeface="+mn-ea"/>
                          <a:cs typeface="+mn-cs"/>
                        </a:rPr>
                        <a:t>Producto</a:t>
                      </a:r>
                    </a:p>
                  </a:txBody>
                  <a:tcPr marL="0" marR="0" marT="0" marB="0" anchor="ctr">
                    <a:solidFill>
                      <a:schemeClr val="accent3">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Tamaño del mercado</a:t>
                      </a:r>
                    </a:p>
                  </a:txBody>
                  <a:tcPr marL="0" marR="0" marT="0" marB="0" anchor="ctr">
                    <a:solidFill>
                      <a:schemeClr val="accent3">
                        <a:lumMod val="60000"/>
                        <a:lumOff val="40000"/>
                      </a:schemeClr>
                    </a:solidFill>
                  </a:tcPr>
                </a:tc>
                <a:extLst>
                  <a:ext uri="{0D108BD9-81ED-4DB2-BD59-A6C34878D82A}">
                    <a16:rowId xmlns:a16="http://schemas.microsoft.com/office/drawing/2014/main" val="3850010357"/>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993332774"/>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1233047202"/>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3730017987"/>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3912305285"/>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3749155971"/>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2705047373"/>
                  </a:ext>
                </a:extLst>
              </a:tr>
            </a:tbl>
          </a:graphicData>
        </a:graphic>
      </p:graphicFrame>
    </p:spTree>
    <p:extLst>
      <p:ext uri="{BB962C8B-B14F-4D97-AF65-F5344CB8AC3E}">
        <p14:creationId xmlns:p14="http://schemas.microsoft.com/office/powerpoint/2010/main" val="251814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En estos recuadros negros puedes agregar algún texto que te parezca relevante de lo expuesto en este </a:t>
            </a:r>
            <a:r>
              <a:rPr lang="es-ES" sz="1000" dirty="0" err="1">
                <a:solidFill>
                  <a:srgbClr val="FFFFFF"/>
                </a:solidFill>
              </a:rPr>
              <a:t>slide</a:t>
            </a:r>
            <a:r>
              <a:rPr lang="es-ES" sz="1000" dirty="0">
                <a:solidFill>
                  <a:srgbClr val="FFFFFF"/>
                </a:solidFill>
              </a:rPr>
              <a:t>… si no lo hay, no te preocupes, sólo déjalo así.</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13. DATOS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Los datos vinculados a las variables de interés estarán definidos por algunos atributos que son específicos para cada conjunto de datos.</a:t>
            </a:r>
          </a:p>
          <a:p>
            <a:pPr defTabSz="1219017">
              <a:spcBef>
                <a:spcPts val="601"/>
              </a:spcBef>
              <a:spcAft>
                <a:spcPts val="601"/>
              </a:spcAft>
            </a:pPr>
            <a:r>
              <a:rPr lang="es-ES" sz="1067" dirty="0">
                <a:solidFill>
                  <a:srgbClr val="575756"/>
                </a:solidFill>
                <a:latin typeface="Chevin Pro DemiBold"/>
              </a:rPr>
              <a:t>En la siguiente tabla se puede sistematizar esta información y la del siguiente punto.</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14. ACTUALIZACIÓN</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6214824" y="1794597"/>
            <a:ext cx="4731066" cy="106728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Necesitamos tener una noción respecto de la periodicidad de actualización que requerirían los datos. Podría ser continua, diaria, semanal, mensual, etc.</a:t>
            </a:r>
          </a:p>
          <a:p>
            <a:pPr defTabSz="1219017">
              <a:spcBef>
                <a:spcPts val="601"/>
              </a:spcBef>
              <a:spcAft>
                <a:spcPts val="601"/>
              </a:spcAft>
            </a:pPr>
            <a:r>
              <a:rPr lang="es-ES" sz="1067" dirty="0">
                <a:solidFill>
                  <a:srgbClr val="575756"/>
                </a:solidFill>
                <a:latin typeface="Chevin Pro DemiBold"/>
              </a:rPr>
              <a:t>Además, si es posible identificar el o los métodos de actualización que se visualicen para los datos, sería de gran ayuda para evaluar el esfuerzo que eso requeriría.</a:t>
            </a:r>
            <a:endParaRPr lang="en-US" sz="1067" dirty="0">
              <a:solidFill>
                <a:srgbClr val="575756"/>
              </a:solidFill>
              <a:latin typeface="Chevin Pro DemiBold"/>
            </a:endParaRPr>
          </a:p>
        </p:txBody>
      </p:sp>
      <p:graphicFrame>
        <p:nvGraphicFramePr>
          <p:cNvPr id="5" name="Tabla 2">
            <a:extLst>
              <a:ext uri="{FF2B5EF4-FFF2-40B4-BE49-F238E27FC236}">
                <a16:creationId xmlns:a16="http://schemas.microsoft.com/office/drawing/2014/main" id="{3298B43D-017E-4660-84DE-25D6CE37B1C5}"/>
              </a:ext>
            </a:extLst>
          </p:cNvPr>
          <p:cNvGraphicFramePr>
            <a:graphicFrameLocks noGrp="1"/>
          </p:cNvGraphicFramePr>
          <p:nvPr>
            <p:extLst>
              <p:ext uri="{D42A27DB-BD31-4B8C-83A1-F6EECF244321}">
                <p14:modId xmlns:p14="http://schemas.microsoft.com/office/powerpoint/2010/main" val="2498142271"/>
              </p:ext>
            </p:extLst>
          </p:nvPr>
        </p:nvGraphicFramePr>
        <p:xfrm>
          <a:off x="1483756" y="3082295"/>
          <a:ext cx="9462133" cy="3348774"/>
        </p:xfrm>
        <a:graphic>
          <a:graphicData uri="http://schemas.openxmlformats.org/drawingml/2006/table">
            <a:tbl>
              <a:tblPr firstRow="1" bandRow="1">
                <a:tableStyleId>{5C22544A-7EE6-4342-B048-85BDC9FD1C3A}</a:tableStyleId>
              </a:tblPr>
              <a:tblGrid>
                <a:gridCol w="1150387">
                  <a:extLst>
                    <a:ext uri="{9D8B030D-6E8A-4147-A177-3AD203B41FA5}">
                      <a16:colId xmlns:a16="http://schemas.microsoft.com/office/drawing/2014/main" val="2103009954"/>
                    </a:ext>
                  </a:extLst>
                </a:gridCol>
                <a:gridCol w="1208015">
                  <a:extLst>
                    <a:ext uri="{9D8B030D-6E8A-4147-A177-3AD203B41FA5}">
                      <a16:colId xmlns:a16="http://schemas.microsoft.com/office/drawing/2014/main" val="1925803471"/>
                    </a:ext>
                  </a:extLst>
                </a:gridCol>
                <a:gridCol w="3699545">
                  <a:extLst>
                    <a:ext uri="{9D8B030D-6E8A-4147-A177-3AD203B41FA5}">
                      <a16:colId xmlns:a16="http://schemas.microsoft.com/office/drawing/2014/main" val="4209277347"/>
                    </a:ext>
                  </a:extLst>
                </a:gridCol>
                <a:gridCol w="1644983">
                  <a:extLst>
                    <a:ext uri="{9D8B030D-6E8A-4147-A177-3AD203B41FA5}">
                      <a16:colId xmlns:a16="http://schemas.microsoft.com/office/drawing/2014/main" val="2334272508"/>
                    </a:ext>
                  </a:extLst>
                </a:gridCol>
                <a:gridCol w="1759203">
                  <a:extLst>
                    <a:ext uri="{9D8B030D-6E8A-4147-A177-3AD203B41FA5}">
                      <a16:colId xmlns:a16="http://schemas.microsoft.com/office/drawing/2014/main" val="2411361094"/>
                    </a:ext>
                  </a:extLst>
                </a:gridCol>
              </a:tblGrid>
              <a:tr h="326366">
                <a:tc>
                  <a:txBody>
                    <a:bodyPr/>
                    <a:lstStyle/>
                    <a:p>
                      <a:r>
                        <a:rPr lang="es-ES" sz="1100" dirty="0"/>
                        <a:t>TIPO DE DATOS</a:t>
                      </a:r>
                    </a:p>
                  </a:txBody>
                  <a:tcPr>
                    <a:solidFill>
                      <a:schemeClr val="accent1"/>
                    </a:solidFill>
                  </a:tcPr>
                </a:tc>
                <a:tc>
                  <a:txBody>
                    <a:bodyPr/>
                    <a:lstStyle/>
                    <a:p>
                      <a:r>
                        <a:rPr lang="es-ES" sz="1100" dirty="0"/>
                        <a:t>REPRESENTAN</a:t>
                      </a:r>
                    </a:p>
                  </a:txBody>
                  <a:tcPr>
                    <a:solidFill>
                      <a:schemeClr val="accent2">
                        <a:lumMod val="75000"/>
                      </a:schemeClr>
                    </a:solidFill>
                  </a:tcPr>
                </a:tc>
                <a:tc>
                  <a:txBody>
                    <a:bodyPr/>
                    <a:lstStyle/>
                    <a:p>
                      <a:pPr algn="ctr"/>
                      <a:r>
                        <a:rPr lang="es-ES" sz="1100" dirty="0"/>
                        <a:t>Descripción</a:t>
                      </a:r>
                    </a:p>
                  </a:txBody>
                  <a:tcPr>
                    <a:solidFill>
                      <a:schemeClr val="accent2"/>
                    </a:solidFill>
                  </a:tcPr>
                </a:tc>
                <a:tc>
                  <a:txBody>
                    <a:bodyPr/>
                    <a:lstStyle/>
                    <a:p>
                      <a:pPr algn="ctr"/>
                      <a:r>
                        <a:rPr lang="es-ES" sz="1100" dirty="0"/>
                        <a:t>Periodos Actualización</a:t>
                      </a:r>
                    </a:p>
                  </a:txBody>
                  <a:tcPr>
                    <a:solidFill>
                      <a:schemeClr val="accent2"/>
                    </a:solidFill>
                  </a:tcPr>
                </a:tc>
                <a:tc>
                  <a:txBody>
                    <a:bodyPr/>
                    <a:lstStyle/>
                    <a:p>
                      <a:pPr algn="ctr"/>
                      <a:r>
                        <a:rPr lang="es-ES" sz="1100" dirty="0"/>
                        <a:t>Método Actualización</a:t>
                      </a:r>
                    </a:p>
                  </a:txBody>
                  <a:tcPr>
                    <a:solidFill>
                      <a:schemeClr val="accent2"/>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EVOLUCIÓN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Series históricas?</a:t>
                      </a:r>
                    </a:p>
                  </a:txBody>
                  <a:tcPr marL="0" marR="0" marT="0" marB="0" anchor="ctr">
                    <a:solidFill>
                      <a:schemeClr val="accent2">
                        <a:lumMod val="75000"/>
                      </a:schemeClr>
                    </a:solidFill>
                  </a:tcPr>
                </a:tc>
                <a:tc>
                  <a:txBody>
                    <a:bodyPr/>
                    <a:lstStyle/>
                    <a:p>
                      <a:pPr algn="ctr"/>
                      <a:r>
                        <a:rPr lang="es-ES" sz="800" b="1" dirty="0">
                          <a:solidFill>
                            <a:srgbClr val="000000"/>
                          </a:solidFill>
                        </a:rPr>
                        <a:t>Bases de datos dadas por los gremios</a:t>
                      </a:r>
                    </a:p>
                  </a:txBody>
                  <a:tcPr marL="0" marR="0" marT="0" marB="0" anchor="ctr"/>
                </a:tc>
                <a:tc>
                  <a:txBody>
                    <a:bodyPr/>
                    <a:lstStyle/>
                    <a:p>
                      <a:pPr algn="ctr"/>
                      <a:r>
                        <a:rPr lang="es-ES" sz="800" b="1" dirty="0">
                          <a:solidFill>
                            <a:srgbClr val="000000"/>
                          </a:solidFill>
                        </a:rPr>
                        <a:t>Una vez </a:t>
                      </a:r>
                    </a:p>
                  </a:txBody>
                  <a:tcPr marL="0" marR="0" marT="0" marB="0" anchor="ctr"/>
                </a:tc>
                <a:tc>
                  <a:txBody>
                    <a:bodyPr/>
                    <a:lstStyle/>
                    <a:p>
                      <a:pPr algn="ctr"/>
                      <a:r>
                        <a:rPr lang="es-ES" sz="800" b="1" dirty="0">
                          <a:solidFill>
                            <a:srgbClr val="000000"/>
                          </a:solidFill>
                        </a:rPr>
                        <a:t>Base de datos</a:t>
                      </a:r>
                    </a:p>
                  </a:txBody>
                  <a:tcPr marL="0" marR="0" marT="0" marB="0" anchor="ct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SITUACIÓN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Estado Actual?</a:t>
                      </a:r>
                    </a:p>
                  </a:txBody>
                  <a:tcPr marL="0" marR="0" marT="0" marB="0" anchor="ctr">
                    <a:solidFill>
                      <a:schemeClr val="accent2">
                        <a:lumMod val="75000"/>
                      </a:schemeClr>
                    </a:solidFill>
                  </a:tcPr>
                </a:tc>
                <a:tc>
                  <a:txBody>
                    <a:bodyPr/>
                    <a:lstStyle/>
                    <a:p>
                      <a:pPr algn="ctr"/>
                      <a:r>
                        <a:rPr lang="es-ES" sz="800" b="1" dirty="0">
                          <a:solidFill>
                            <a:srgbClr val="000000"/>
                          </a:solidFill>
                        </a:rPr>
                        <a:t>Actualizada (al día) pero sólo de los gremios</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SITUACIÓN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Estado Pasado?</a:t>
                      </a: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PROYECCIÓN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 puede extender a futuro?</a:t>
                      </a:r>
                    </a:p>
                  </a:txBody>
                  <a:tcPr marL="0" marR="0" marT="0" marB="0" anchor="ctr">
                    <a:solidFill>
                      <a:schemeClr val="accent2">
                        <a:lumMod val="75000"/>
                      </a:schemeClr>
                    </a:solidFill>
                  </a:tcPr>
                </a:tc>
                <a:tc>
                  <a:txBody>
                    <a:bodyPr/>
                    <a:lstStyle/>
                    <a:p>
                      <a:pPr algn="ctr"/>
                      <a:r>
                        <a:rPr lang="es-ES" sz="800" b="1" dirty="0">
                          <a:solidFill>
                            <a:srgbClr val="000000"/>
                          </a:solidFill>
                        </a:rPr>
                        <a:t>Que cada empresa entrante (nueva) se inscriba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48 </a:t>
                      </a:r>
                      <a:r>
                        <a:rPr lang="es-ES" sz="800" b="1" dirty="0" err="1">
                          <a:solidFill>
                            <a:srgbClr val="000000"/>
                          </a:solidFill>
                        </a:rPr>
                        <a:t>hrs</a:t>
                      </a:r>
                      <a:r>
                        <a:rPr lang="es-ES" sz="800" b="1" dirty="0">
                          <a:solidFill>
                            <a:srgbClr val="000000"/>
                          </a:solidFill>
                        </a:rPr>
                        <a:t> luego de la inscripción del proveedor</a:t>
                      </a:r>
                    </a:p>
                  </a:txBody>
                  <a:tcPr marL="0" marR="0" marT="0" marB="0" anchor="ctr"/>
                </a:tc>
                <a:tc>
                  <a:txBody>
                    <a:bodyPr/>
                    <a:lstStyle/>
                    <a:p>
                      <a:pPr algn="ctr"/>
                      <a:r>
                        <a:rPr lang="es-ES" sz="800" b="1" dirty="0" err="1">
                          <a:solidFill>
                            <a:srgbClr val="000000"/>
                          </a:solidFill>
                        </a:rPr>
                        <a:t>Incripción</a:t>
                      </a:r>
                      <a:endParaRPr lang="es-ES" sz="800" b="1" dirty="0">
                        <a:solidFill>
                          <a:srgbClr val="000000"/>
                        </a:solidFill>
                      </a:endParaRPr>
                    </a:p>
                  </a:txBody>
                  <a:tcPr marL="0" marR="0" marT="0" marB="0" anchor="ct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UBICACIÓN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Podemos localizar geográficamente?</a:t>
                      </a:r>
                    </a:p>
                  </a:txBody>
                  <a:tcPr marL="0" marR="0" marT="0" marB="0" anchor="ctr">
                    <a:solidFill>
                      <a:schemeClr val="accent2">
                        <a:lumMod val="75000"/>
                      </a:schemeClr>
                    </a:solidFill>
                  </a:tcPr>
                </a:tc>
                <a:tc>
                  <a:txBody>
                    <a:bodyPr/>
                    <a:lstStyle/>
                    <a:p>
                      <a:pPr algn="ctr"/>
                      <a:r>
                        <a:rPr lang="es-ES" sz="800" b="1" dirty="0">
                          <a:solidFill>
                            <a:srgbClr val="000000"/>
                          </a:solidFill>
                        </a:rPr>
                        <a:t>Si</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850010357"/>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ESCALA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Global-Nacional-Subnacional-Regional- Municipal</a:t>
                      </a:r>
                    </a:p>
                  </a:txBody>
                  <a:tcPr marL="0" marR="0" marT="0" marB="0" anchor="ctr">
                    <a:solidFill>
                      <a:schemeClr val="accent2">
                        <a:lumMod val="75000"/>
                      </a:schemeClr>
                    </a:solidFill>
                  </a:tcPr>
                </a:tc>
                <a:tc>
                  <a:txBody>
                    <a:bodyPr/>
                    <a:lstStyle/>
                    <a:p>
                      <a:pPr algn="ctr"/>
                      <a:r>
                        <a:rPr lang="es-ES" sz="800" b="1" dirty="0">
                          <a:solidFill>
                            <a:srgbClr val="000000"/>
                          </a:solidFill>
                        </a:rPr>
                        <a:t>Desde países de la región, hasta zonas particulares de Guatemala</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993332774"/>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233047202"/>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30017987"/>
                  </a:ext>
                </a:extLst>
              </a:tr>
            </a:tbl>
          </a:graphicData>
        </a:graphic>
      </p:graphicFrame>
    </p:spTree>
    <p:extLst>
      <p:ext uri="{BB962C8B-B14F-4D97-AF65-F5344CB8AC3E}">
        <p14:creationId xmlns:p14="http://schemas.microsoft.com/office/powerpoint/2010/main" val="3049415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06E"/>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3543193-75E3-4113-A68A-65C39FBACAE7}"/>
              </a:ext>
            </a:extLst>
          </p:cNvPr>
          <p:cNvSpPr txBox="1"/>
          <p:nvPr/>
        </p:nvSpPr>
        <p:spPr>
          <a:xfrm>
            <a:off x="2224087" y="2497976"/>
            <a:ext cx="7743825" cy="1862048"/>
          </a:xfrm>
          <a:prstGeom prst="rect">
            <a:avLst/>
          </a:prstGeom>
          <a:noFill/>
        </p:spPr>
        <p:txBody>
          <a:bodyPr wrap="square" rtlCol="0">
            <a:spAutoFit/>
          </a:bodyPr>
          <a:lstStyle/>
          <a:p>
            <a:pPr algn="ctr"/>
            <a:r>
              <a:rPr lang="es-CL" sz="11500" dirty="0">
                <a:solidFill>
                  <a:schemeClr val="bg1"/>
                </a:solidFill>
              </a:rPr>
              <a:t>Fase II</a:t>
            </a:r>
          </a:p>
        </p:txBody>
      </p:sp>
    </p:spTree>
    <p:extLst>
      <p:ext uri="{BB962C8B-B14F-4D97-AF65-F5344CB8AC3E}">
        <p14:creationId xmlns:p14="http://schemas.microsoft.com/office/powerpoint/2010/main" val="1867028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14</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74955" y="838055"/>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0243930" y="924222"/>
            <a:ext cx="2186689" cy="338554"/>
          </a:xfrm>
          <a:prstGeom prst="rect">
            <a:avLst/>
          </a:prstGeom>
        </p:spPr>
        <p:txBody>
          <a:bodyPr wrap="square">
            <a:spAutoFit/>
          </a:bodyPr>
          <a:lstStyle/>
          <a:p>
            <a:pPr lvl="0" defTabSz="1219017"/>
            <a:r>
              <a:rPr lang="es-ES" sz="1600" b="1" kern="0" dirty="0">
                <a:solidFill>
                  <a:schemeClr val="bg1"/>
                </a:solidFill>
              </a:rPr>
              <a:t>1. Avance</a:t>
            </a:r>
            <a:endParaRPr kumimoji="0" lang="es-ES" sz="1600" b="1" i="0" u="none" strike="noStrike" kern="0" cap="none" spc="0" normalizeH="0" baseline="0" noProof="0" dirty="0">
              <a:ln>
                <a:noFill/>
              </a:ln>
              <a:solidFill>
                <a:schemeClr val="bg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2" name="CuadroTexto 1">
            <a:extLst>
              <a:ext uri="{FF2B5EF4-FFF2-40B4-BE49-F238E27FC236}">
                <a16:creationId xmlns:a16="http://schemas.microsoft.com/office/drawing/2014/main" id="{DCBE5E41-EE84-4974-B87B-A3F52873113F}"/>
              </a:ext>
            </a:extLst>
          </p:cNvPr>
          <p:cNvSpPr txBox="1"/>
          <p:nvPr/>
        </p:nvSpPr>
        <p:spPr>
          <a:xfrm>
            <a:off x="6386520" y="924222"/>
            <a:ext cx="993913" cy="369332"/>
          </a:xfrm>
          <a:prstGeom prst="rect">
            <a:avLst/>
          </a:prstGeom>
          <a:noFill/>
        </p:spPr>
        <p:txBody>
          <a:bodyPr wrap="square" rtlCol="0">
            <a:spAutoFit/>
          </a:bodyPr>
          <a:lstStyle/>
          <a:p>
            <a:r>
              <a:rPr lang="es-CL" b="1" dirty="0">
                <a:solidFill>
                  <a:schemeClr val="bg1"/>
                </a:solidFill>
              </a:rPr>
              <a:t>Diseño</a:t>
            </a:r>
          </a:p>
        </p:txBody>
      </p:sp>
      <p:sp>
        <p:nvSpPr>
          <p:cNvPr id="3" name="CuadroTexto 3">
            <a:extLst>
              <a:ext uri="{FF2B5EF4-FFF2-40B4-BE49-F238E27FC236}">
                <a16:creationId xmlns:a16="http://schemas.microsoft.com/office/drawing/2014/main" id="{28AFB1D1-B285-46BC-90EA-9EF9E0713D69}"/>
              </a:ext>
            </a:extLst>
          </p:cNvPr>
          <p:cNvSpPr txBox="1"/>
          <p:nvPr/>
        </p:nvSpPr>
        <p:spPr>
          <a:xfrm>
            <a:off x="8984201" y="1605228"/>
            <a:ext cx="3007773" cy="2893100"/>
          </a:xfrm>
          <a:prstGeom prst="rect">
            <a:avLst/>
          </a:prstGeom>
          <a:noFill/>
        </p:spPr>
        <p:txBody>
          <a:bodyPr wrap="square" lIns="91440" tIns="45720" rIns="91440" bIns="45720" rtlCol="0" anchor="t">
            <a:spAutoFit/>
          </a:bodyPr>
          <a:lstStyle/>
          <a:p>
            <a:r>
              <a:rPr lang="es-CL" sz="1400" dirty="0">
                <a:cs typeface="Calibri"/>
              </a:rPr>
              <a:t>En el inicio de la aplicación se muestra:</a:t>
            </a:r>
          </a:p>
          <a:p>
            <a:endParaRPr lang="es-CL" sz="1400" dirty="0">
              <a:cs typeface="Calibri"/>
            </a:endParaRPr>
          </a:p>
          <a:p>
            <a:pPr marL="285750" indent="-285750">
              <a:buFont typeface="Wingdings" panose="05000000000000000000" pitchFamily="2" charset="2"/>
              <a:buChar char="§"/>
            </a:pPr>
            <a:r>
              <a:rPr lang="es-CL" sz="1400" dirty="0">
                <a:cs typeface="Calibri"/>
              </a:rPr>
              <a:t>Buscador</a:t>
            </a:r>
          </a:p>
          <a:p>
            <a:pPr marL="285750" indent="-285750">
              <a:buFont typeface="Wingdings" panose="05000000000000000000" pitchFamily="2" charset="2"/>
              <a:buChar char="§"/>
            </a:pPr>
            <a:r>
              <a:rPr lang="es-CL" sz="1400" dirty="0">
                <a:cs typeface="Calibri"/>
              </a:rPr>
              <a:t>Lista de Productos</a:t>
            </a:r>
          </a:p>
          <a:p>
            <a:pPr marL="285750" indent="-285750">
              <a:buFont typeface="Wingdings" panose="05000000000000000000" pitchFamily="2" charset="2"/>
              <a:buChar char="§"/>
            </a:pPr>
            <a:r>
              <a:rPr lang="es-CL" sz="1400" dirty="0">
                <a:cs typeface="Calibri"/>
              </a:rPr>
              <a:t>Desplegable con filtros (Rubro o Zona)</a:t>
            </a:r>
          </a:p>
          <a:p>
            <a:pPr marL="285750" indent="-285750">
              <a:buFont typeface="Wingdings" panose="05000000000000000000" pitchFamily="2" charset="2"/>
              <a:buChar char="§"/>
            </a:pPr>
            <a:r>
              <a:rPr lang="es-CL" sz="1400" dirty="0">
                <a:cs typeface="Calibri"/>
              </a:rPr>
              <a:t>País *En el caso de operar en más regiones</a:t>
            </a:r>
          </a:p>
          <a:p>
            <a:endParaRPr lang="es-CL" sz="1400" dirty="0">
              <a:cs typeface="Calibri"/>
            </a:endParaRPr>
          </a:p>
          <a:p>
            <a:r>
              <a:rPr lang="es-CL" sz="1400" dirty="0">
                <a:cs typeface="Calibri"/>
              </a:rPr>
              <a:t>Al tocar la empresa, se mostrará un mapa con su ubicación y al interactuar con su pin, se accederá a la dirección, distancia y contacto del proveedor.</a:t>
            </a:r>
          </a:p>
        </p:txBody>
      </p:sp>
      <p:pic>
        <p:nvPicPr>
          <p:cNvPr id="4" name="Mockup DataPyme">
            <a:hlinkClick r:id="" action="ppaction://media"/>
            <a:extLst>
              <a:ext uri="{FF2B5EF4-FFF2-40B4-BE49-F238E27FC236}">
                <a16:creationId xmlns:a16="http://schemas.microsoft.com/office/drawing/2014/main" id="{1021AD19-BA67-4775-B897-5E0EBE4858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024" y="1603173"/>
            <a:ext cx="8784177" cy="4941099"/>
          </a:xfrm>
          <a:prstGeom prst="rect">
            <a:avLst/>
          </a:prstGeom>
        </p:spPr>
      </p:pic>
    </p:spTree>
    <p:extLst>
      <p:ext uri="{BB962C8B-B14F-4D97-AF65-F5344CB8AC3E}">
        <p14:creationId xmlns:p14="http://schemas.microsoft.com/office/powerpoint/2010/main" val="100791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15</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0243930" y="924222"/>
            <a:ext cx="2186689" cy="338554"/>
          </a:xfrm>
          <a:prstGeom prst="rect">
            <a:avLst/>
          </a:prstGeom>
        </p:spPr>
        <p:txBody>
          <a:bodyPr wrap="square">
            <a:spAutoFit/>
          </a:bodyPr>
          <a:lstStyle/>
          <a:p>
            <a:pPr lvl="0" defTabSz="1219017"/>
            <a:r>
              <a:rPr lang="es-ES" sz="1600" b="1" kern="0" dirty="0">
                <a:solidFill>
                  <a:schemeClr val="bg1"/>
                </a:solidFill>
              </a:rPr>
              <a:t>1. Avance</a:t>
            </a:r>
            <a:endParaRPr kumimoji="0" lang="es-ES" sz="1600" b="1" i="0" u="none" strike="noStrike" kern="0" cap="none" spc="0" normalizeH="0" baseline="0" noProof="0" dirty="0">
              <a:ln>
                <a:noFill/>
              </a:ln>
              <a:solidFill>
                <a:schemeClr val="bg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2" name="CuadroTexto 1">
            <a:extLst>
              <a:ext uri="{FF2B5EF4-FFF2-40B4-BE49-F238E27FC236}">
                <a16:creationId xmlns:a16="http://schemas.microsoft.com/office/drawing/2014/main" id="{EE37B582-6C5D-4740-ADE1-9554EE0DCC49}"/>
              </a:ext>
            </a:extLst>
          </p:cNvPr>
          <p:cNvSpPr txBox="1"/>
          <p:nvPr/>
        </p:nvSpPr>
        <p:spPr>
          <a:xfrm>
            <a:off x="6257438" y="922892"/>
            <a:ext cx="1219200" cy="369332"/>
          </a:xfrm>
          <a:prstGeom prst="rect">
            <a:avLst/>
          </a:prstGeom>
          <a:noFill/>
        </p:spPr>
        <p:txBody>
          <a:bodyPr wrap="square" rtlCol="0">
            <a:spAutoFit/>
          </a:bodyPr>
          <a:lstStyle/>
          <a:p>
            <a:r>
              <a:rPr lang="es-CL" dirty="0">
                <a:solidFill>
                  <a:schemeClr val="bg1"/>
                </a:solidFill>
              </a:rPr>
              <a:t>Variables</a:t>
            </a:r>
          </a:p>
        </p:txBody>
      </p:sp>
      <p:graphicFrame>
        <p:nvGraphicFramePr>
          <p:cNvPr id="3" name="Diagrama 2">
            <a:extLst>
              <a:ext uri="{FF2B5EF4-FFF2-40B4-BE49-F238E27FC236}">
                <a16:creationId xmlns:a16="http://schemas.microsoft.com/office/drawing/2014/main" id="{DEF905B0-9BCC-44B2-9561-174B5FE379CC}"/>
              </a:ext>
            </a:extLst>
          </p:cNvPr>
          <p:cNvGraphicFramePr/>
          <p:nvPr>
            <p:extLst>
              <p:ext uri="{D42A27DB-BD31-4B8C-83A1-F6EECF244321}">
                <p14:modId xmlns:p14="http://schemas.microsoft.com/office/powerpoint/2010/main" val="887954893"/>
              </p:ext>
            </p:extLst>
          </p:nvPr>
        </p:nvGraphicFramePr>
        <p:xfrm>
          <a:off x="721644" y="686473"/>
          <a:ext cx="11033033" cy="3918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A67AEB52-7BFC-4F22-9893-0E0A7A743249}"/>
              </a:ext>
            </a:extLst>
          </p:cNvPr>
          <p:cNvSpPr txBox="1"/>
          <p:nvPr/>
        </p:nvSpPr>
        <p:spPr>
          <a:xfrm>
            <a:off x="827661" y="4447783"/>
            <a:ext cx="5268339" cy="646331"/>
          </a:xfrm>
          <a:prstGeom prst="rect">
            <a:avLst/>
          </a:prstGeom>
          <a:noFill/>
        </p:spPr>
        <p:txBody>
          <a:bodyPr wrap="square" rtlCol="0">
            <a:spAutoFit/>
          </a:bodyPr>
          <a:lstStyle/>
          <a:p>
            <a:r>
              <a:rPr lang="es-CL" dirty="0"/>
              <a:t>*Se Puede buscar por cualquiera de las 4 Variables de “Rubro de empresa”*</a:t>
            </a:r>
          </a:p>
        </p:txBody>
      </p:sp>
      <p:sp>
        <p:nvSpPr>
          <p:cNvPr id="5" name="CuadroTexto 4">
            <a:extLst>
              <a:ext uri="{FF2B5EF4-FFF2-40B4-BE49-F238E27FC236}">
                <a16:creationId xmlns:a16="http://schemas.microsoft.com/office/drawing/2014/main" id="{75528742-31E0-4D7A-A8C2-35921FDDE155}"/>
              </a:ext>
            </a:extLst>
          </p:cNvPr>
          <p:cNvSpPr txBox="1"/>
          <p:nvPr/>
        </p:nvSpPr>
        <p:spPr>
          <a:xfrm>
            <a:off x="6486338" y="4413104"/>
            <a:ext cx="5268339" cy="646331"/>
          </a:xfrm>
          <a:prstGeom prst="rect">
            <a:avLst/>
          </a:prstGeom>
          <a:noFill/>
        </p:spPr>
        <p:txBody>
          <a:bodyPr wrap="square" rtlCol="0">
            <a:spAutoFit/>
          </a:bodyPr>
          <a:lstStyle/>
          <a:p>
            <a:r>
              <a:rPr lang="es-CL" dirty="0"/>
              <a:t>*Se Puede buscar por cualquiera de las 4 Variables de “Zona de empresa”*</a:t>
            </a:r>
          </a:p>
        </p:txBody>
      </p:sp>
    </p:spTree>
    <p:extLst>
      <p:ext uri="{BB962C8B-B14F-4D97-AF65-F5344CB8AC3E}">
        <p14:creationId xmlns:p14="http://schemas.microsoft.com/office/powerpoint/2010/main" val="1909949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16</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0243930" y="924222"/>
            <a:ext cx="2186689" cy="338554"/>
          </a:xfrm>
          <a:prstGeom prst="rect">
            <a:avLst/>
          </a:prstGeom>
        </p:spPr>
        <p:txBody>
          <a:bodyPr wrap="square">
            <a:spAutoFit/>
          </a:bodyPr>
          <a:lstStyle/>
          <a:p>
            <a:pPr lvl="0" defTabSz="1219017"/>
            <a:r>
              <a:rPr lang="es-ES" sz="1600" b="1" kern="0" dirty="0">
                <a:solidFill>
                  <a:schemeClr val="bg1"/>
                </a:solidFill>
              </a:rPr>
              <a:t>1. Avance</a:t>
            </a:r>
            <a:endParaRPr kumimoji="0" lang="es-ES" sz="1600" b="1" i="0" u="none" strike="noStrike" kern="0" cap="none" spc="0" normalizeH="0" baseline="0" noProof="0" dirty="0">
              <a:ln>
                <a:noFill/>
              </a:ln>
              <a:solidFill>
                <a:schemeClr val="bg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2" name="Diagrama 1">
            <a:extLst>
              <a:ext uri="{FF2B5EF4-FFF2-40B4-BE49-F238E27FC236}">
                <a16:creationId xmlns:a16="http://schemas.microsoft.com/office/drawing/2014/main" id="{906A4638-CF43-4A3C-A8B8-285FDBF86676}"/>
              </a:ext>
            </a:extLst>
          </p:cNvPr>
          <p:cNvGraphicFramePr/>
          <p:nvPr>
            <p:extLst>
              <p:ext uri="{D42A27DB-BD31-4B8C-83A1-F6EECF244321}">
                <p14:modId xmlns:p14="http://schemas.microsoft.com/office/powerpoint/2010/main" val="3254254539"/>
              </p:ext>
            </p:extLst>
          </p:nvPr>
        </p:nvGraphicFramePr>
        <p:xfrm>
          <a:off x="2862470" y="1789118"/>
          <a:ext cx="6952974" cy="4216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36BC2611-60A6-4C6D-B251-9FE60035FA9E}"/>
              </a:ext>
            </a:extLst>
          </p:cNvPr>
          <p:cNvSpPr txBox="1"/>
          <p:nvPr/>
        </p:nvSpPr>
        <p:spPr>
          <a:xfrm>
            <a:off x="5119757" y="924222"/>
            <a:ext cx="2438400" cy="369332"/>
          </a:xfrm>
          <a:prstGeom prst="rect">
            <a:avLst/>
          </a:prstGeom>
          <a:noFill/>
        </p:spPr>
        <p:txBody>
          <a:bodyPr wrap="square" rtlCol="0">
            <a:spAutoFit/>
          </a:bodyPr>
          <a:lstStyle/>
          <a:p>
            <a:r>
              <a:rPr lang="es-CL" b="1" dirty="0">
                <a:solidFill>
                  <a:schemeClr val="bg1"/>
                </a:solidFill>
              </a:rPr>
              <a:t>Interacción de variables</a:t>
            </a:r>
          </a:p>
        </p:txBody>
      </p:sp>
      <p:sp>
        <p:nvSpPr>
          <p:cNvPr id="4" name="CuadroTexto 3">
            <a:extLst>
              <a:ext uri="{FF2B5EF4-FFF2-40B4-BE49-F238E27FC236}">
                <a16:creationId xmlns:a16="http://schemas.microsoft.com/office/drawing/2014/main" id="{7241BE17-45E5-4424-935E-FAF7373AE785}"/>
              </a:ext>
            </a:extLst>
          </p:cNvPr>
          <p:cNvSpPr txBox="1"/>
          <p:nvPr/>
        </p:nvSpPr>
        <p:spPr>
          <a:xfrm>
            <a:off x="1558516" y="1815623"/>
            <a:ext cx="2822713" cy="923330"/>
          </a:xfrm>
          <a:prstGeom prst="rect">
            <a:avLst/>
          </a:prstGeom>
          <a:noFill/>
        </p:spPr>
        <p:txBody>
          <a:bodyPr wrap="square" rtlCol="0">
            <a:spAutoFit/>
          </a:bodyPr>
          <a:lstStyle/>
          <a:p>
            <a:pPr algn="just"/>
            <a:r>
              <a:rPr lang="es-CL" dirty="0"/>
              <a:t>*Analizado dentro de los patrones de búsqueda de la web*</a:t>
            </a:r>
          </a:p>
        </p:txBody>
      </p:sp>
    </p:spTree>
    <p:extLst>
      <p:ext uri="{BB962C8B-B14F-4D97-AF65-F5344CB8AC3E}">
        <p14:creationId xmlns:p14="http://schemas.microsoft.com/office/powerpoint/2010/main" val="133203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17</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9090991" y="866331"/>
            <a:ext cx="1850147" cy="400110"/>
          </a:xfrm>
          <a:prstGeom prst="rect">
            <a:avLst/>
          </a:prstGeom>
        </p:spPr>
        <p:txBody>
          <a:bodyPr wrap="square">
            <a:spAutoFit/>
          </a:bodyPr>
          <a:lstStyle/>
          <a:p>
            <a:pPr lvl="0" defTabSz="1219017"/>
            <a:r>
              <a:rPr lang="es-ES" sz="2000" b="1" kern="0" dirty="0">
                <a:solidFill>
                  <a:schemeClr val="bg1"/>
                </a:solidFill>
              </a:rPr>
              <a:t>2. Inmediato</a:t>
            </a:r>
            <a:endParaRPr kumimoji="0" lang="es-ES" sz="2000" b="1" i="0" u="none" strike="noStrike" kern="0" cap="none" spc="0" normalizeH="0" baseline="0" noProof="0" dirty="0">
              <a:ln>
                <a:noFill/>
              </a:ln>
              <a:solidFill>
                <a:schemeClr val="bg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3" name="Diagrama 2">
            <a:extLst>
              <a:ext uri="{FF2B5EF4-FFF2-40B4-BE49-F238E27FC236}">
                <a16:creationId xmlns:a16="http://schemas.microsoft.com/office/drawing/2014/main" id="{5054CCD8-6976-4766-900B-94D22075E3A3}"/>
              </a:ext>
            </a:extLst>
          </p:cNvPr>
          <p:cNvGraphicFramePr/>
          <p:nvPr/>
        </p:nvGraphicFramePr>
        <p:xfrm>
          <a:off x="5009322" y="1574717"/>
          <a:ext cx="3041614" cy="4828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5E83FD8D-B7E8-4518-8DD6-CCB91C848F94}"/>
              </a:ext>
            </a:extLst>
          </p:cNvPr>
          <p:cNvSpPr txBox="1"/>
          <p:nvPr/>
        </p:nvSpPr>
        <p:spPr>
          <a:xfrm>
            <a:off x="1462962" y="1574717"/>
            <a:ext cx="2678105" cy="4616648"/>
          </a:xfrm>
          <a:prstGeom prst="rect">
            <a:avLst/>
          </a:prstGeom>
          <a:noFill/>
        </p:spPr>
        <p:txBody>
          <a:bodyPr wrap="square" rtlCol="0">
            <a:spAutoFit/>
          </a:bodyPr>
          <a:lstStyle/>
          <a:p>
            <a:pPr algn="just"/>
            <a:r>
              <a:rPr lang="es-CL" sz="1600" dirty="0"/>
              <a:t>Entrega Inmediato (una semana):</a:t>
            </a:r>
          </a:p>
          <a:p>
            <a:pPr algn="just"/>
            <a:r>
              <a:rPr lang="es-CL" sz="1600" dirty="0"/>
              <a:t>Buscador que entrega información relevante de las empresas de la base de datos existente, tal como Nombre de empresa, dirección y página web. Intentar investigar datos de la empresa que no están en le base de datos tal y como rubro. </a:t>
            </a:r>
            <a:r>
              <a:rPr lang="es-CL" sz="1100" dirty="0"/>
              <a:t>*Dependiendo de la extensión de la base de datos la variable rubro irá aquí o en el siguiente avance*</a:t>
            </a:r>
          </a:p>
          <a:p>
            <a:pPr algn="just"/>
            <a:endParaRPr lang="es-CL" sz="1600" dirty="0"/>
          </a:p>
          <a:p>
            <a:pPr algn="just"/>
            <a:r>
              <a:rPr lang="es-CL" sz="1600" dirty="0"/>
              <a:t>Se busca por nombre de empresa, y se filtra por ubicación y rubro (si el dato está)</a:t>
            </a:r>
          </a:p>
        </p:txBody>
      </p:sp>
    </p:spTree>
    <p:extLst>
      <p:ext uri="{BB962C8B-B14F-4D97-AF65-F5344CB8AC3E}">
        <p14:creationId xmlns:p14="http://schemas.microsoft.com/office/powerpoint/2010/main" val="3857112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18</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9090991" y="866331"/>
            <a:ext cx="1850147" cy="400110"/>
          </a:xfrm>
          <a:prstGeom prst="rect">
            <a:avLst/>
          </a:prstGeom>
        </p:spPr>
        <p:txBody>
          <a:bodyPr wrap="square">
            <a:spAutoFit/>
          </a:bodyPr>
          <a:lstStyle/>
          <a:p>
            <a:pPr lvl="0" defTabSz="1219017"/>
            <a:r>
              <a:rPr lang="es-ES" sz="2000" b="1" kern="0" dirty="0">
                <a:solidFill>
                  <a:schemeClr val="bg1"/>
                </a:solidFill>
              </a:rPr>
              <a:t>3</a:t>
            </a:r>
            <a:r>
              <a:rPr kumimoji="0" lang="es-ES" sz="2000" b="1" i="0" u="none" strike="noStrike" kern="0" cap="none" spc="0" normalizeH="0" baseline="0" noProof="0" dirty="0">
                <a:ln>
                  <a:noFill/>
                </a:ln>
                <a:solidFill>
                  <a:schemeClr val="bg1"/>
                </a:solidFill>
                <a:effectLst/>
                <a:uLnTx/>
                <a:uFillTx/>
              </a:rPr>
              <a:t>. Corto Plazo</a:t>
            </a: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3" name="Diagrama 2">
            <a:extLst>
              <a:ext uri="{FF2B5EF4-FFF2-40B4-BE49-F238E27FC236}">
                <a16:creationId xmlns:a16="http://schemas.microsoft.com/office/drawing/2014/main" id="{5054CCD8-6976-4766-900B-94D22075E3A3}"/>
              </a:ext>
            </a:extLst>
          </p:cNvPr>
          <p:cNvGraphicFramePr/>
          <p:nvPr>
            <p:extLst>
              <p:ext uri="{D42A27DB-BD31-4B8C-83A1-F6EECF244321}">
                <p14:modId xmlns:p14="http://schemas.microsoft.com/office/powerpoint/2010/main" val="1000519201"/>
              </p:ext>
            </p:extLst>
          </p:nvPr>
        </p:nvGraphicFramePr>
        <p:xfrm>
          <a:off x="5009322" y="1574717"/>
          <a:ext cx="3041614" cy="4828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5E83FD8D-B7E8-4518-8DD6-CCB91C848F94}"/>
              </a:ext>
            </a:extLst>
          </p:cNvPr>
          <p:cNvSpPr txBox="1"/>
          <p:nvPr/>
        </p:nvSpPr>
        <p:spPr>
          <a:xfrm>
            <a:off x="1462962" y="1574717"/>
            <a:ext cx="2678105" cy="2554545"/>
          </a:xfrm>
          <a:prstGeom prst="rect">
            <a:avLst/>
          </a:prstGeom>
          <a:noFill/>
        </p:spPr>
        <p:txBody>
          <a:bodyPr wrap="square" rtlCol="0">
            <a:spAutoFit/>
          </a:bodyPr>
          <a:lstStyle/>
          <a:p>
            <a:pPr algn="just"/>
            <a:r>
              <a:rPr lang="es-CL" sz="1600" dirty="0"/>
              <a:t>Entrega Corto Plazo (un mes):</a:t>
            </a:r>
          </a:p>
          <a:p>
            <a:pPr algn="just"/>
            <a:r>
              <a:rPr lang="es-CL" sz="1600" dirty="0"/>
              <a:t>Se entrega información relevante de la empresa de la base de datos existente, tal como Nombre de empresa, dirección y página web. Intentar investigar datos de la empresa que no están en le base de datos tal y como rubro. </a:t>
            </a:r>
            <a:endParaRPr lang="es-CL" sz="1100" dirty="0"/>
          </a:p>
        </p:txBody>
      </p:sp>
      <p:pic>
        <p:nvPicPr>
          <p:cNvPr id="4" name="Gráfico 3" descr="Insignia de seguir">
            <a:extLst>
              <a:ext uri="{FF2B5EF4-FFF2-40B4-BE49-F238E27FC236}">
                <a16:creationId xmlns:a16="http://schemas.microsoft.com/office/drawing/2014/main" id="{01A0C00F-E92D-4315-958E-98EC77A56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90396" y="4082626"/>
            <a:ext cx="423236" cy="423236"/>
          </a:xfrm>
          <a:prstGeom prst="rect">
            <a:avLst/>
          </a:prstGeom>
        </p:spPr>
      </p:pic>
      <p:sp>
        <p:nvSpPr>
          <p:cNvPr id="6" name="CuadroTexto 5">
            <a:extLst>
              <a:ext uri="{FF2B5EF4-FFF2-40B4-BE49-F238E27FC236}">
                <a16:creationId xmlns:a16="http://schemas.microsoft.com/office/drawing/2014/main" id="{77E233B7-35C9-4FA0-8FFC-EF76A5A32000}"/>
              </a:ext>
            </a:extLst>
          </p:cNvPr>
          <p:cNvSpPr txBox="1"/>
          <p:nvPr/>
        </p:nvSpPr>
        <p:spPr>
          <a:xfrm>
            <a:off x="1462961" y="4738224"/>
            <a:ext cx="2678106" cy="1815882"/>
          </a:xfrm>
          <a:prstGeom prst="rect">
            <a:avLst/>
          </a:prstGeom>
          <a:noFill/>
        </p:spPr>
        <p:txBody>
          <a:bodyPr wrap="square" rtlCol="0">
            <a:spAutoFit/>
          </a:bodyPr>
          <a:lstStyle/>
          <a:p>
            <a:pPr algn="just"/>
            <a:r>
              <a:rPr lang="es-CL" sz="1600" dirty="0"/>
              <a:t>Sumar al buscador variable contacto empresa (correo electrónico y/o teléfono) además (si el equipo de informática puede) enlazar y geolocalizar las empresas en el mapa. </a:t>
            </a:r>
          </a:p>
        </p:txBody>
      </p:sp>
      <p:graphicFrame>
        <p:nvGraphicFramePr>
          <p:cNvPr id="7" name="Diagrama 6">
            <a:extLst>
              <a:ext uri="{FF2B5EF4-FFF2-40B4-BE49-F238E27FC236}">
                <a16:creationId xmlns:a16="http://schemas.microsoft.com/office/drawing/2014/main" id="{7569D78C-FB71-4A19-BA11-5AC033DAA273}"/>
              </a:ext>
            </a:extLst>
          </p:cNvPr>
          <p:cNvGraphicFramePr/>
          <p:nvPr>
            <p:extLst>
              <p:ext uri="{D42A27DB-BD31-4B8C-83A1-F6EECF244321}">
                <p14:modId xmlns:p14="http://schemas.microsoft.com/office/powerpoint/2010/main" val="243955234"/>
              </p:ext>
            </p:extLst>
          </p:nvPr>
        </p:nvGraphicFramePr>
        <p:xfrm>
          <a:off x="8978793" y="1266441"/>
          <a:ext cx="2881904" cy="546087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9" name="Gráfico 8" descr="Insignia de seguir">
            <a:extLst>
              <a:ext uri="{FF2B5EF4-FFF2-40B4-BE49-F238E27FC236}">
                <a16:creationId xmlns:a16="http://schemas.microsoft.com/office/drawing/2014/main" id="{C4D5029C-289A-4783-9F23-67D0E9DA13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09592" y="3683700"/>
            <a:ext cx="610544" cy="610544"/>
          </a:xfrm>
          <a:prstGeom prst="rect">
            <a:avLst/>
          </a:prstGeom>
        </p:spPr>
      </p:pic>
    </p:spTree>
    <p:extLst>
      <p:ext uri="{BB962C8B-B14F-4D97-AF65-F5344CB8AC3E}">
        <p14:creationId xmlns:p14="http://schemas.microsoft.com/office/powerpoint/2010/main" val="308781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lIns="91440" tIns="45720" rIns="91440" bIns="45720" numCol="1" spcCol="720000" rtlCol="0" anchor="t">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741278"/>
            <a:ext cx="10603191" cy="746415"/>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lIns="91440" tIns="45720" rIns="91440" bIns="45720" numCol="1" spcCol="720000" anchor="t"/>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José Manuel ya tiene un contacto en Guatemala por el cuál puede conseguir los datos que necesitamos</a:t>
            </a:r>
          </a:p>
          <a:p>
            <a:pPr marL="0" indent="0" algn="just" defTabSz="1219017">
              <a:buClr>
                <a:srgbClr val="E20613"/>
              </a:buClr>
              <a:buSzPct val="250000"/>
              <a:buNone/>
              <a:defRPr/>
            </a:pPr>
            <a:r>
              <a:rPr lang="es-ES" sz="1000" dirty="0">
                <a:solidFill>
                  <a:srgbClr val="FFFFFF"/>
                </a:solidFill>
              </a:rPr>
              <a:t>SISTEMA DE INFORMACIÓN DE PROVEEDORES</a:t>
            </a:r>
          </a:p>
          <a:p>
            <a:pPr mar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386821" y="1587956"/>
            <a:ext cx="4537484"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a:noFill/>
                </a:ln>
                <a:solidFill>
                  <a:schemeClr val="accent1"/>
                </a:solidFill>
                <a:effectLst/>
                <a:uLnTx/>
                <a:uFillTx/>
              </a:rPr>
              <a:t>1. CONTEXTO</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a:off x="6096001" y="1864955"/>
            <a:ext cx="0" cy="36298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386821" y="1805977"/>
            <a:ext cx="4498492" cy="4909036"/>
          </a:xfrm>
          <a:prstGeom prst="rect">
            <a:avLst/>
          </a:prstGeom>
          <a:noFill/>
        </p:spPr>
        <p:txBody>
          <a:bodyPr wrap="square" lIns="91440" tIns="45720" rIns="91440" bIns="45720" rtlCol="0" anchor="t">
            <a:spAutoFit/>
          </a:bodyPr>
          <a:lstStyle/>
          <a:p>
            <a:pPr algn="just" defTabSz="1219017">
              <a:spcBef>
                <a:spcPts val="601"/>
              </a:spcBef>
              <a:spcAft>
                <a:spcPts val="601"/>
              </a:spcAft>
            </a:pPr>
            <a:r>
              <a:rPr lang="es-ES" sz="1050" dirty="0">
                <a:solidFill>
                  <a:srgbClr val="575756"/>
                </a:solidFill>
                <a:latin typeface="Chevin Pro DemiBold"/>
              </a:rPr>
              <a:t>La alta demanda por parte de las micros, pequeñas y medianas empresas, por proveedores de insumos, equipos para la operación de sus actividades productivas, hace que una plataforma de información, que ayude a contactar a los empresarios, para adquirir lo que necesiten, de manera eficiente y eficaz, sea atractivo para dicho sector, porque en la actualidad solo existe un guía física en la cual se encuentra esta información.</a:t>
            </a:r>
          </a:p>
          <a:p>
            <a:pPr algn="just" defTabSz="1219017">
              <a:spcBef>
                <a:spcPts val="601"/>
              </a:spcBef>
              <a:spcAft>
                <a:spcPts val="601"/>
              </a:spcAft>
            </a:pPr>
            <a:r>
              <a:rPr lang="es-ES" sz="1050" dirty="0">
                <a:solidFill>
                  <a:srgbClr val="575756"/>
                </a:solidFill>
                <a:latin typeface="Chevin Pro DemiBold"/>
              </a:rPr>
              <a:t>En Guatemala el rol las pymes es crucial para el crecimiento economico y generación de empleos. Según datos del Centro de Investigaciones Economicas Nacionales de Guatemala, una de las principales limitantes que afecta su evolución, es la falta de acceso a financiación a mediano y largo plazo. El sistema financiero guatemalteco es de tamaño promedio en comparación con los demás países de la región con gran asimetria de información en cuanto al ámbito crediticio, por lo que obtener acceso al mercado de proveedores tanto local como internacional que poseen una ventaja comparativa y especialización en la producción de ciertos bienes facilitaría la solvencia financiera de las Pymes.</a:t>
            </a:r>
          </a:p>
          <a:p>
            <a:pPr algn="just" defTabSz="1219017">
              <a:spcBef>
                <a:spcPts val="601"/>
              </a:spcBef>
              <a:spcAft>
                <a:spcPts val="601"/>
              </a:spcAft>
            </a:pPr>
            <a:r>
              <a:rPr lang="es-ES" sz="1050" dirty="0">
                <a:solidFill>
                  <a:srgbClr val="575756"/>
                </a:solidFill>
                <a:latin typeface="Chevin Pro DemiBold"/>
              </a:rPr>
              <a:t>Las pequeñas y medianas empresas contribuyen en un 40 % al PIB, emplea al 80 % de la población y aporta el 30% de las exportaciones totales del país (Díaz y Coyoy, 2013). La elevada contribución de la pyme al empleo, en comparación con la baja contribución a la producción nacional, refleja su elevado potencial para impulsar el crecimiento y mejorar los niveles de vida en Guatemala.</a:t>
            </a:r>
          </a:p>
          <a:p>
            <a:pPr algn="just" defTabSz="1219017">
              <a:spcBef>
                <a:spcPts val="601"/>
              </a:spcBef>
              <a:spcAft>
                <a:spcPts val="601"/>
              </a:spcAft>
            </a:pPr>
            <a:r>
              <a:rPr lang="es-ES" sz="1050" dirty="0">
                <a:solidFill>
                  <a:srgbClr val="575756"/>
                </a:solidFill>
                <a:latin typeface="Chevin Pro DemiBold"/>
              </a:rPr>
              <a:t>DataPyme busca operar primariamente con un App movil. El tamaño del mercado global de aplicaciones móviles en 2018 se estimó en USD 106,27 mil millones y se espera que alcance los USD 407,31 mil millones para 2026, aumentando a una tasa compuesta anual del 18,4% de 2019 a 2026. </a:t>
            </a:r>
          </a:p>
          <a:p>
            <a:pPr defTabSz="1219017">
              <a:spcBef>
                <a:spcPts val="601"/>
              </a:spcBef>
              <a:spcAft>
                <a:spcPts val="601"/>
              </a:spcAft>
            </a:pPr>
            <a:endParaRPr lang="es-ES" sz="1050" dirty="0">
              <a:solidFill>
                <a:srgbClr val="575756"/>
              </a:solidFill>
              <a:latin typeface="Chevin Pro DemiBold"/>
            </a:endParaRPr>
          </a:p>
        </p:txBody>
      </p:sp>
      <p:sp>
        <p:nvSpPr>
          <p:cNvPr id="148" name="TextBox 139">
            <a:extLst>
              <a:ext uri="{FF2B5EF4-FFF2-40B4-BE49-F238E27FC236}">
                <a16:creationId xmlns:a16="http://schemas.microsoft.com/office/drawing/2014/main" id="{98A38B01-0203-47CA-8973-AA69DA51EBF2}"/>
              </a:ext>
            </a:extLst>
          </p:cNvPr>
          <p:cNvSpPr txBox="1"/>
          <p:nvPr/>
        </p:nvSpPr>
        <p:spPr>
          <a:xfrm>
            <a:off x="6306688" y="2747375"/>
            <a:ext cx="5099977" cy="2793072"/>
          </a:xfrm>
          <a:prstGeom prst="rect">
            <a:avLst/>
          </a:prstGeom>
          <a:noFill/>
        </p:spPr>
        <p:txBody>
          <a:bodyPr wrap="square" lIns="91440" tIns="45720" rIns="91440" bIns="45720" rtlCol="0" anchor="t">
            <a:spAutoFit/>
          </a:bodyPr>
          <a:lstStyle/>
          <a:p>
            <a:pPr algn="just" defTabSz="1219017">
              <a:spcBef>
                <a:spcPts val="601"/>
              </a:spcBef>
              <a:spcAft>
                <a:spcPts val="601"/>
              </a:spcAft>
            </a:pPr>
            <a:r>
              <a:rPr lang="es-ES" sz="1050" dirty="0">
                <a:solidFill>
                  <a:srgbClr val="575756"/>
                </a:solidFill>
                <a:latin typeface="Chevin Pro DemiBold"/>
              </a:rPr>
              <a:t>Sistema flexible que cumple con los requerimientos de los empresarios</a:t>
            </a:r>
          </a:p>
          <a:p>
            <a:pPr algn="just" defTabSz="1219017">
              <a:spcBef>
                <a:spcPts val="601"/>
              </a:spcBef>
              <a:spcAft>
                <a:spcPts val="601"/>
              </a:spcAft>
            </a:pPr>
            <a:r>
              <a:rPr lang="es-ES" sz="1050" dirty="0">
                <a:solidFill>
                  <a:srgbClr val="575756"/>
                </a:solidFill>
                <a:latin typeface="Chevin Pro DemiBold"/>
              </a:rPr>
              <a:t>Compila información sobre los diferentes proveedores por sector</a:t>
            </a:r>
          </a:p>
          <a:p>
            <a:pPr algn="just" defTabSz="1219017">
              <a:spcBef>
                <a:spcPts val="601"/>
              </a:spcBef>
              <a:spcAft>
                <a:spcPts val="601"/>
              </a:spcAft>
            </a:pPr>
            <a:r>
              <a:rPr lang="es-ES" sz="1050" dirty="0">
                <a:solidFill>
                  <a:srgbClr val="575756"/>
                </a:solidFill>
                <a:latin typeface="Chevin Pro DemiBold"/>
              </a:rPr>
              <a:t>Proporciona información, sobre los diferentes proveedores, insumos, materia prima y equipos divididos por sector productivo.</a:t>
            </a:r>
          </a:p>
          <a:p>
            <a:pPr algn="just" defTabSz="1219017">
              <a:spcBef>
                <a:spcPts val="601"/>
              </a:spcBef>
              <a:spcAft>
                <a:spcPts val="601"/>
              </a:spcAft>
            </a:pPr>
            <a:r>
              <a:rPr lang="es-ES" sz="1050" dirty="0">
                <a:solidFill>
                  <a:srgbClr val="575756"/>
                </a:solidFill>
                <a:latin typeface="Chevin Pro DemiBold"/>
              </a:rPr>
              <a:t>Facilita, el contacto de empresarios con proveedores, de una forma eficiente y eficaz, traduciendose en un menor coste de oportunidad en relación a las herramientas ocupadas actualmente por los empresarios para la adquisición de bienes y servicios enfocados a la operación de sus empresas.</a:t>
            </a:r>
          </a:p>
          <a:p>
            <a:pPr defTabSz="1219017">
              <a:spcBef>
                <a:spcPts val="601"/>
              </a:spcBef>
              <a:spcAft>
                <a:spcPts val="601"/>
              </a:spcAft>
            </a:pPr>
            <a:endParaRPr lang="es-ES" sz="1050" dirty="0">
              <a:solidFill>
                <a:srgbClr val="575756"/>
              </a:solidFill>
              <a:latin typeface="Chevin Pro DemiBold"/>
            </a:endParaRPr>
          </a:p>
          <a:p>
            <a:pPr defTabSz="1219017">
              <a:spcBef>
                <a:spcPts val="601"/>
              </a:spcBef>
              <a:spcAft>
                <a:spcPts val="601"/>
              </a:spcAft>
            </a:pPr>
            <a:endParaRPr lang="es-ES" sz="1050" dirty="0">
              <a:solidFill>
                <a:srgbClr val="575756"/>
              </a:solidFill>
              <a:latin typeface="Chevin Pro DemiBold"/>
            </a:endParaRPr>
          </a:p>
          <a:p>
            <a:pPr defTabSz="1219017">
              <a:spcBef>
                <a:spcPts val="601"/>
              </a:spcBef>
              <a:spcAft>
                <a:spcPts val="601"/>
              </a:spcAft>
            </a:pPr>
            <a:endParaRPr lang="es-ES" sz="1050" dirty="0">
              <a:solidFill>
                <a:srgbClr val="575756"/>
              </a:solidFill>
              <a:latin typeface="Chevin Pro DemiBold"/>
            </a:endParaRPr>
          </a:p>
        </p:txBody>
      </p:sp>
      <p:sp>
        <p:nvSpPr>
          <p:cNvPr id="2" name="Rectángulo 1">
            <a:extLst>
              <a:ext uri="{FF2B5EF4-FFF2-40B4-BE49-F238E27FC236}">
                <a16:creationId xmlns:a16="http://schemas.microsoft.com/office/drawing/2014/main" id="{B87AAC0D-F7E1-4617-A963-3BEA5411BEDB}"/>
              </a:ext>
            </a:extLst>
          </p:cNvPr>
          <p:cNvSpPr/>
          <p:nvPr/>
        </p:nvSpPr>
        <p:spPr>
          <a:xfrm>
            <a:off x="6306689" y="2387437"/>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2. CARACTERÍSTICAS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33" name="CuadroTexto 32">
            <a:extLst>
              <a:ext uri="{FF2B5EF4-FFF2-40B4-BE49-F238E27FC236}">
                <a16:creationId xmlns:a16="http://schemas.microsoft.com/office/drawing/2014/main" id="{2D543DD4-77C5-4C23-B492-349AEF0C9F98}"/>
              </a:ext>
            </a:extLst>
          </p:cNvPr>
          <p:cNvSpPr txBox="1"/>
          <p:nvPr/>
        </p:nvSpPr>
        <p:spPr>
          <a:xfrm>
            <a:off x="9753436" y="722020"/>
            <a:ext cx="2435980" cy="769441"/>
          </a:xfrm>
          <a:prstGeom prst="rect">
            <a:avLst/>
          </a:prstGeom>
          <a:noFill/>
        </p:spPr>
        <p:txBody>
          <a:bodyPr wrap="square" lIns="91440" tIns="45720" rIns="91440" bIns="45720" rtlCol="0" anchor="t">
            <a:spAutoFit/>
          </a:bodyPr>
          <a:lstStyle/>
          <a:p>
            <a:pPr marL="285750" indent="-285750">
              <a:buClr>
                <a:schemeClr val="accent2"/>
              </a:buClr>
              <a:buFont typeface="Arial" panose="020B0604020202020204" pitchFamily="34" charset="0"/>
              <a:buChar char="•"/>
            </a:pPr>
            <a:r>
              <a:rPr lang="es-ES" sz="1100" dirty="0">
                <a:solidFill>
                  <a:schemeClr val="accent2">
                    <a:lumMod val="60000"/>
                    <a:lumOff val="40000"/>
                  </a:schemeClr>
                </a:solidFill>
                <a:latin typeface="Chevin Pro Light"/>
              </a:rPr>
              <a:t>Andrés Sebastián</a:t>
            </a:r>
          </a:p>
          <a:p>
            <a:pPr marL="285750" indent="-285750">
              <a:buClr>
                <a:schemeClr val="accent2"/>
              </a:buClr>
              <a:buFont typeface="Arial" panose="020B0604020202020204" pitchFamily="34" charset="0"/>
              <a:buChar char="•"/>
            </a:pPr>
            <a:r>
              <a:rPr lang="es-ES" sz="1100" dirty="0">
                <a:solidFill>
                  <a:schemeClr val="accent2">
                    <a:lumMod val="60000"/>
                    <a:lumOff val="40000"/>
                  </a:schemeClr>
                </a:solidFill>
                <a:latin typeface="Chevin Pro Light"/>
              </a:rPr>
              <a:t>Fernanda Olivares</a:t>
            </a:r>
          </a:p>
          <a:p>
            <a:pPr marL="285750" indent="-285750">
              <a:buClr>
                <a:schemeClr val="accent2"/>
              </a:buClr>
              <a:buFont typeface="Arial" panose="020B0604020202020204" pitchFamily="34" charset="0"/>
              <a:buChar char="•"/>
            </a:pPr>
            <a:r>
              <a:rPr lang="es-ES" sz="1100" dirty="0">
                <a:solidFill>
                  <a:schemeClr val="accent2">
                    <a:lumMod val="60000"/>
                    <a:lumOff val="40000"/>
                  </a:schemeClr>
                </a:solidFill>
                <a:latin typeface="Chevin Pro Light"/>
              </a:rPr>
              <a:t>José Manuel Moro</a:t>
            </a:r>
          </a:p>
          <a:p>
            <a:pPr marL="285750" indent="-285750">
              <a:buClr>
                <a:schemeClr val="accent2"/>
              </a:buClr>
              <a:buFont typeface="Arial" panose="020B0604020202020204" pitchFamily="34" charset="0"/>
              <a:buChar char="•"/>
            </a:pPr>
            <a:r>
              <a:rPr lang="es-ES" sz="1100" dirty="0">
                <a:solidFill>
                  <a:schemeClr val="accent2">
                    <a:lumMod val="60000"/>
                    <a:lumOff val="40000"/>
                  </a:schemeClr>
                </a:solidFill>
                <a:latin typeface="Chevin Pro Light"/>
              </a:rPr>
              <a:t>Reyes Rodríguez</a:t>
            </a:r>
          </a:p>
        </p:txBody>
      </p:sp>
      <p:sp>
        <p:nvSpPr>
          <p:cNvPr id="3" name="TextBox 2">
            <a:extLst>
              <a:ext uri="{FF2B5EF4-FFF2-40B4-BE49-F238E27FC236}">
                <a16:creationId xmlns:a16="http://schemas.microsoft.com/office/drawing/2014/main" id="{F201A28A-2F2A-4A17-A319-CB838A399C00}"/>
              </a:ext>
            </a:extLst>
          </p:cNvPr>
          <p:cNvSpPr txBox="1"/>
          <p:nvPr/>
        </p:nvSpPr>
        <p:spPr>
          <a:xfrm>
            <a:off x="6305550" y="1619250"/>
            <a:ext cx="5099974"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050" dirty="0">
                <a:solidFill>
                  <a:srgbClr val="575756"/>
                </a:solidFill>
                <a:latin typeface="Chevin Pro DemiBold"/>
              </a:rPr>
              <a:t>Nuestra App se puede enmarcar en la categoría de Ecommerce a través de un modelo de negocios B2B entre proveedores y pymes. Tan solo en el año 2019 según un informe de Statista la venta de Ecommerce a través de aplicaciones móviles representaron un 70,4% del total. </a:t>
            </a:r>
          </a:p>
          <a:p>
            <a:endParaRPr lang="es-ES" sz="1050" dirty="0">
              <a:solidFill>
                <a:srgbClr val="575756"/>
              </a:solidFill>
              <a:latin typeface="Chevin Pro DemiBold"/>
            </a:endParaRPr>
          </a:p>
        </p:txBody>
      </p:sp>
    </p:spTree>
    <p:extLst>
      <p:ext uri="{BB962C8B-B14F-4D97-AF65-F5344CB8AC3E}">
        <p14:creationId xmlns:p14="http://schemas.microsoft.com/office/powerpoint/2010/main" val="261129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3</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3-4</a:t>
            </a:r>
            <a:endParaRPr lang="ru-RU" sz="2400" dirty="0">
              <a:solidFill>
                <a:schemeClr val="accent1"/>
              </a:solidFill>
              <a:latin typeface="Chevin Pro Light" pitchFamily="34" charset="0"/>
            </a:endParaRPr>
          </a:p>
        </p:txBody>
      </p:sp>
      <p:sp>
        <p:nvSpPr>
          <p:cNvPr id="82" name="Oval 133">
            <a:extLst>
              <a:ext uri="{FF2B5EF4-FFF2-40B4-BE49-F238E27FC236}">
                <a16:creationId xmlns:a16="http://schemas.microsoft.com/office/drawing/2014/main" id="{DD74A113-C846-46BE-BE44-3674A305326D}"/>
              </a:ext>
            </a:extLst>
          </p:cNvPr>
          <p:cNvSpPr/>
          <p:nvPr/>
        </p:nvSpPr>
        <p:spPr>
          <a:xfrm>
            <a:off x="7169828"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Se confirmó mediante reuniones con distribuidores de Guatemala que ellos están muy interesados en un producto </a:t>
            </a: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974012"/>
            <a:ext cx="0" cy="208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Текст 11">
            <a:extLst>
              <a:ext uri="{FF2B5EF4-FFF2-40B4-BE49-F238E27FC236}">
                <a16:creationId xmlns:a16="http://schemas.microsoft.com/office/drawing/2014/main" id="{90631CD3-427F-4E13-B56C-8CC869D79AE1}"/>
              </a:ext>
            </a:extLst>
          </p:cNvPr>
          <p:cNvSpPr txBox="1">
            <a:spLocks/>
          </p:cNvSpPr>
          <p:nvPr/>
        </p:nvSpPr>
        <p:spPr>
          <a:xfrm>
            <a:off x="1464396" y="1823111"/>
            <a:ext cx="4553501" cy="1551067"/>
          </a:xfrm>
          <a:prstGeom prst="rect">
            <a:avLst/>
          </a:prstGeom>
        </p:spPr>
        <p:txBody>
          <a:bodyPr lIns="91440" tIns="45720" rIns="91440" bIns="45720" anchor="t"/>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indent="0" algn="just" fontAlgn="base">
              <a:buNone/>
              <a:defRPr/>
            </a:pPr>
            <a:r>
              <a:rPr lang="es-ES" sz="1050">
                <a:solidFill>
                  <a:srgbClr val="595959"/>
                </a:solidFill>
              </a:rPr>
              <a:t>Nuestros Early Adopters son:</a:t>
            </a:r>
            <a:endParaRPr lang="es-ES" sz="1050" dirty="0">
              <a:solidFill>
                <a:srgbClr val="595959"/>
              </a:solidFill>
            </a:endParaRPr>
          </a:p>
          <a:p>
            <a:pPr marL="0" indent="0" algn="just">
              <a:buNone/>
              <a:defRPr/>
            </a:pPr>
            <a:endParaRPr lang="es-ES" sz="1050" dirty="0">
              <a:solidFill>
                <a:srgbClr val="595959"/>
              </a:solidFill>
            </a:endParaRPr>
          </a:p>
          <a:p>
            <a:pPr marL="271780" indent="-271780" algn="just" fontAlgn="base">
              <a:buFont typeface="+mj-lt"/>
              <a:buAutoNum type="arabicPeriod"/>
              <a:defRPr/>
            </a:pPr>
            <a:r>
              <a:rPr lang="es-ES" sz="1050">
                <a:solidFill>
                  <a:srgbClr val="595959"/>
                </a:solidFill>
              </a:rPr>
              <a:t>Pequeñas empresas</a:t>
            </a:r>
            <a:endParaRPr lang="es-ES" sz="1050" b="0" i="0" u="none" strike="noStrike" kern="1200" cap="none" spc="0" normalizeH="0" baseline="0" noProof="0">
              <a:ln>
                <a:noFill/>
              </a:ln>
              <a:solidFill>
                <a:srgbClr val="595959"/>
              </a:solidFill>
              <a:effectLst/>
              <a:uLnTx/>
              <a:uFillTx/>
              <a:latin typeface="Chevin Pro Light"/>
            </a:endParaRPr>
          </a:p>
          <a:p>
            <a:pPr marL="271780" indent="-271780" algn="just">
              <a:buAutoNum type="arabicPeriod"/>
              <a:defRPr/>
            </a:pPr>
            <a:r>
              <a:rPr lang="es-ES" sz="1050">
                <a:solidFill>
                  <a:srgbClr val="595959"/>
                </a:solidFill>
              </a:rPr>
              <a:t>Medianas empresas</a:t>
            </a:r>
          </a:p>
          <a:p>
            <a:pPr marL="271780" indent="-271780" algn="just">
              <a:buAutoNum type="arabicPeriod"/>
              <a:defRPr/>
            </a:pPr>
            <a:r>
              <a:rPr lang="es-ES" sz="1050" dirty="0">
                <a:solidFill>
                  <a:srgbClr val="595959"/>
                </a:solidFill>
              </a:rPr>
              <a:t>Micro empresas</a:t>
            </a:r>
          </a:p>
          <a:p>
            <a:pPr marL="271780" indent="-271780" algn="just">
              <a:buAutoNum type="arabicPeriod"/>
              <a:defRPr/>
            </a:pPr>
            <a:endParaRPr lang="es-ES" sz="1050" dirty="0">
              <a:solidFill>
                <a:srgbClr val="595959"/>
              </a:solidFill>
            </a:endParaRPr>
          </a:p>
          <a:p>
            <a:pPr marL="0" indent="0" algn="just">
              <a:buNone/>
              <a:defRPr/>
            </a:pPr>
            <a:r>
              <a:rPr lang="es-ES" sz="1050">
                <a:solidFill>
                  <a:srgbClr val="595959"/>
                </a:solidFill>
              </a:rPr>
              <a:t>Posteriormente buscaremos escalar a los siguientes clientes/usuarios:</a:t>
            </a:r>
            <a:endParaRPr lang="es-ES" sz="1050" dirty="0">
              <a:solidFill>
                <a:srgbClr val="595959"/>
              </a:solidFill>
            </a:endParaRPr>
          </a:p>
          <a:p>
            <a:pPr marL="0" indent="0" algn="just">
              <a:buNone/>
              <a:defRPr/>
            </a:pPr>
            <a:endParaRPr lang="es-ES" sz="1050" dirty="0">
              <a:solidFill>
                <a:srgbClr val="595959"/>
              </a:solidFill>
            </a:endParaRPr>
          </a:p>
          <a:p>
            <a:pPr marL="271780" indent="-271780" algn="just">
              <a:buAutoNum type="arabicPeriod"/>
              <a:defRPr/>
            </a:pPr>
            <a:r>
              <a:rPr lang="es-ES" sz="1050">
                <a:solidFill>
                  <a:srgbClr val="595959"/>
                </a:solidFill>
              </a:rPr>
              <a:t>Emprendimientos y Startups</a:t>
            </a:r>
          </a:p>
          <a:p>
            <a:pPr marL="0" indent="0" algn="just">
              <a:buNone/>
              <a:defRPr/>
            </a:pPr>
            <a:endParaRPr lang="es-ES" sz="1050" dirty="0">
              <a:solidFill>
                <a:srgbClr val="595959"/>
              </a:solidFill>
            </a:endParaRPr>
          </a:p>
          <a:p>
            <a:pPr marL="271780" marR="0" lvl="0" indent="-271780" algn="just" defTabSz="1219017" rtl="0" eaLnBrk="1" fontAlgn="base" latinLnBrk="0" hangingPunct="1">
              <a:lnSpc>
                <a:spcPct val="120000"/>
              </a:lnSpc>
              <a:spcBef>
                <a:spcPct val="20000"/>
              </a:spcBef>
              <a:spcAft>
                <a:spcPts val="0"/>
              </a:spcAft>
              <a:buClrTx/>
              <a:buSzTx/>
              <a:buFont typeface="Calibri"/>
              <a:buAutoNum type="arabicPeriod"/>
              <a:tabLst/>
              <a:defRPr/>
            </a:pPr>
            <a:endParaRPr lang="es-ES" sz="1050" b="0" i="0" u="none" strike="noStrike" kern="1200" cap="none" spc="0" normalizeH="0" baseline="0" noProof="0" dirty="0">
              <a:ln>
                <a:noFill/>
              </a:ln>
              <a:solidFill>
                <a:srgbClr val="595959"/>
              </a:solidFill>
              <a:effectLst/>
              <a:uLnTx/>
              <a:uFillTx/>
              <a:latin typeface="Chevin Pro Light"/>
            </a:endParaRPr>
          </a:p>
          <a:p>
            <a:pPr marL="271780" marR="0" lvl="0" indent="-271780"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lang="es-ES" sz="1050" b="0" i="0" u="none" strike="noStrike" kern="1200" cap="none" spc="0" normalizeH="0" baseline="0" noProof="0" dirty="0">
              <a:ln>
                <a:noFill/>
              </a:ln>
              <a:solidFill>
                <a:srgbClr val="595959"/>
              </a:solidFill>
              <a:effectLst/>
              <a:uLnTx/>
              <a:uFillTx/>
              <a:latin typeface="Chevin Pro Light"/>
            </a:endParaRPr>
          </a:p>
          <a:p>
            <a:pPr marL="271780" indent="-271780" algn="just" fontAlgn="base">
              <a:defRPr/>
            </a:pPr>
            <a:endParaRPr lang="es-ES" sz="1050" dirty="0">
              <a:solidFill>
                <a:srgbClr val="595959"/>
              </a:solidFill>
            </a:endParaRPr>
          </a:p>
        </p:txBody>
      </p:sp>
      <p:sp>
        <p:nvSpPr>
          <p:cNvPr id="3" name="Rectángulo 2">
            <a:extLst>
              <a:ext uri="{FF2B5EF4-FFF2-40B4-BE49-F238E27FC236}">
                <a16:creationId xmlns:a16="http://schemas.microsoft.com/office/drawing/2014/main" id="{A630F5D0-3788-451B-9D55-899F07FF1DAD}"/>
              </a:ext>
            </a:extLst>
          </p:cNvPr>
          <p:cNvSpPr/>
          <p:nvPr/>
        </p:nvSpPr>
        <p:spPr>
          <a:xfrm>
            <a:off x="1464397" y="1530913"/>
            <a:ext cx="4025885"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3. PÚBLICO OBJETIVO</a:t>
            </a:r>
            <a:endParaRPr kumimoji="0" lang="es-ES" sz="1200" b="1" i="0" u="none" strike="noStrike" kern="0" cap="none" spc="0" normalizeH="0" baseline="0" noProof="0" dirty="0">
              <a:ln>
                <a:noFill/>
              </a:ln>
              <a:solidFill>
                <a:schemeClr val="accent1"/>
              </a:solidFill>
              <a:effectLst/>
              <a:uLnTx/>
              <a:uFillTx/>
            </a:endParaRPr>
          </a:p>
        </p:txBody>
      </p:sp>
      <p:pic>
        <p:nvPicPr>
          <p:cNvPr id="10" name="Imagen 9">
            <a:extLst>
              <a:ext uri="{FF2B5EF4-FFF2-40B4-BE49-F238E27FC236}">
                <a16:creationId xmlns:a16="http://schemas.microsoft.com/office/drawing/2014/main" id="{12A0AEB4-83C1-4698-B9F8-FE10E0D422AA}"/>
              </a:ext>
            </a:extLst>
          </p:cNvPr>
          <p:cNvPicPr>
            <a:picLocks noChangeAspect="1"/>
          </p:cNvPicPr>
          <p:nvPr/>
        </p:nvPicPr>
        <p:blipFill>
          <a:blip r:embed="rId2"/>
          <a:stretch>
            <a:fillRect/>
          </a:stretch>
        </p:blipFill>
        <p:spPr>
          <a:xfrm>
            <a:off x="6486866" y="3764720"/>
            <a:ext cx="360000" cy="360000"/>
          </a:xfrm>
          <a:prstGeom prst="rect">
            <a:avLst/>
          </a:prstGeom>
        </p:spPr>
      </p:pic>
      <p:pic>
        <p:nvPicPr>
          <p:cNvPr id="12" name="Imagen 11" descr="Imagen que contiene computadora, teclado, botella&#10;&#10;Descripción generada automáticamente">
            <a:extLst>
              <a:ext uri="{FF2B5EF4-FFF2-40B4-BE49-F238E27FC236}">
                <a16:creationId xmlns:a16="http://schemas.microsoft.com/office/drawing/2014/main" id="{EA8335D2-03BF-42F7-BA2C-7DB574F04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046" y="3764720"/>
            <a:ext cx="360000" cy="360000"/>
          </a:xfrm>
          <a:prstGeom prst="rect">
            <a:avLst/>
          </a:prstGeom>
        </p:spPr>
      </p:pic>
      <p:pic>
        <p:nvPicPr>
          <p:cNvPr id="14" name="Imagen 13" descr="Imagen que contiene computer, computadora, pantalla, monitor&#10;&#10;Descripción generada automáticamente">
            <a:extLst>
              <a:ext uri="{FF2B5EF4-FFF2-40B4-BE49-F238E27FC236}">
                <a16:creationId xmlns:a16="http://schemas.microsoft.com/office/drawing/2014/main" id="{D5F137B0-8703-42EA-A757-02136A80E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1226" y="3764720"/>
            <a:ext cx="360000" cy="360000"/>
          </a:xfrm>
          <a:prstGeom prst="rect">
            <a:avLst/>
          </a:prstGeom>
        </p:spPr>
      </p:pic>
      <p:pic>
        <p:nvPicPr>
          <p:cNvPr id="16" name="Imagen 15" descr="Imagen que contiene monitor, computadora, pantalla, tabla&#10;&#10;Descripción generada automáticamente">
            <a:extLst>
              <a:ext uri="{FF2B5EF4-FFF2-40B4-BE49-F238E27FC236}">
                <a16:creationId xmlns:a16="http://schemas.microsoft.com/office/drawing/2014/main" id="{57D21773-D9E3-451C-A5D3-64B8BC9F8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8406" y="3764720"/>
            <a:ext cx="360000" cy="360000"/>
          </a:xfrm>
          <a:prstGeom prst="rect">
            <a:avLst/>
          </a:prstGeom>
        </p:spPr>
      </p:pic>
      <p:pic>
        <p:nvPicPr>
          <p:cNvPr id="18" name="Imagen 17" descr="Imagen que contiene computer, tabla, monitor, pantalla&#10;&#10;Descripción generada automáticamente">
            <a:extLst>
              <a:ext uri="{FF2B5EF4-FFF2-40B4-BE49-F238E27FC236}">
                <a16:creationId xmlns:a16="http://schemas.microsoft.com/office/drawing/2014/main" id="{B68953DE-22B2-44E5-8D39-07E40B0E2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5586" y="3764720"/>
            <a:ext cx="360000" cy="360000"/>
          </a:xfrm>
          <a:prstGeom prst="rect">
            <a:avLst/>
          </a:prstGeom>
        </p:spPr>
      </p:pic>
      <p:pic>
        <p:nvPicPr>
          <p:cNvPr id="20" name="Imagen 19">
            <a:extLst>
              <a:ext uri="{FF2B5EF4-FFF2-40B4-BE49-F238E27FC236}">
                <a16:creationId xmlns:a16="http://schemas.microsoft.com/office/drawing/2014/main" id="{7428D72C-DD5A-421A-B15D-3F43D0EB69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766" y="3764720"/>
            <a:ext cx="360000" cy="360000"/>
          </a:xfrm>
          <a:prstGeom prst="rect">
            <a:avLst/>
          </a:prstGeom>
        </p:spPr>
      </p:pic>
      <p:pic>
        <p:nvPicPr>
          <p:cNvPr id="23" name="Imagen 22" descr="Imagen que contiene tren, cuarto&#10;&#10;Descripción generada automáticamente">
            <a:extLst>
              <a:ext uri="{FF2B5EF4-FFF2-40B4-BE49-F238E27FC236}">
                <a16:creationId xmlns:a16="http://schemas.microsoft.com/office/drawing/2014/main" id="{DBABD78E-E06C-4EC3-830D-D775B96A85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9947" y="3764720"/>
            <a:ext cx="360000" cy="360000"/>
          </a:xfrm>
          <a:prstGeom prst="rect">
            <a:avLst/>
          </a:prstGeom>
        </p:spPr>
      </p:pic>
      <p:sp>
        <p:nvSpPr>
          <p:cNvPr id="24" name="Rectángulo 23">
            <a:extLst>
              <a:ext uri="{FF2B5EF4-FFF2-40B4-BE49-F238E27FC236}">
                <a16:creationId xmlns:a16="http://schemas.microsoft.com/office/drawing/2014/main" id="{B9C22E0B-5065-47C4-B96F-2092FFC488E7}"/>
              </a:ext>
            </a:extLst>
          </p:cNvPr>
          <p:cNvSpPr/>
          <p:nvPr/>
        </p:nvSpPr>
        <p:spPr>
          <a:xfrm>
            <a:off x="6311324" y="1546112"/>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4. PAÍSES PRIORITARIOS</a:t>
            </a:r>
            <a:endParaRPr kumimoji="0" lang="es-ES" sz="1200" b="1" i="0" u="none" strike="noStrike" kern="0" cap="none" spc="0" normalizeH="0" baseline="0" noProof="0" dirty="0">
              <a:ln>
                <a:noFill/>
              </a:ln>
              <a:solidFill>
                <a:schemeClr val="accent1"/>
              </a:solidFill>
              <a:effectLst/>
              <a:uLnTx/>
              <a:uFillTx/>
            </a:endParaRPr>
          </a:p>
        </p:txBody>
      </p:sp>
      <p:sp>
        <p:nvSpPr>
          <p:cNvPr id="25" name="Oval 133">
            <a:extLst>
              <a:ext uri="{FF2B5EF4-FFF2-40B4-BE49-F238E27FC236}">
                <a16:creationId xmlns:a16="http://schemas.microsoft.com/office/drawing/2014/main" id="{7E177D52-4FE0-469F-881C-A226BD83C922}"/>
              </a:ext>
            </a:extLst>
          </p:cNvPr>
          <p:cNvSpPr/>
          <p:nvPr/>
        </p:nvSpPr>
        <p:spPr>
          <a:xfrm>
            <a:off x="6595456" y="3499624"/>
            <a:ext cx="180000" cy="180000"/>
          </a:xfrm>
          <a:prstGeom prst="ellipse">
            <a:avLst/>
          </a:prstGeom>
          <a:solidFill>
            <a:schemeClr val="accent3"/>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srgbClr val="FFFFFF"/>
              </a:solidFill>
              <a:effectLst/>
              <a:uLnTx/>
              <a:uFillTx/>
              <a:latin typeface="Calibri"/>
              <a:ea typeface="+mn-ea"/>
              <a:cs typeface="+mn-cs"/>
            </a:endParaRPr>
          </a:p>
        </p:txBody>
      </p:sp>
      <p:sp>
        <p:nvSpPr>
          <p:cNvPr id="26" name="Oval 133">
            <a:extLst>
              <a:ext uri="{FF2B5EF4-FFF2-40B4-BE49-F238E27FC236}">
                <a16:creationId xmlns:a16="http://schemas.microsoft.com/office/drawing/2014/main" id="{6781009F-C851-4CBA-AFE9-C74E5E27B781}"/>
              </a:ext>
            </a:extLst>
          </p:cNvPr>
          <p:cNvSpPr/>
          <p:nvPr/>
        </p:nvSpPr>
        <p:spPr>
          <a:xfrm>
            <a:off x="774420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7" name="Oval 133">
            <a:extLst>
              <a:ext uri="{FF2B5EF4-FFF2-40B4-BE49-F238E27FC236}">
                <a16:creationId xmlns:a16="http://schemas.microsoft.com/office/drawing/2014/main" id="{CC5B80C1-9C65-4988-B12D-3F232A1F2585}"/>
              </a:ext>
            </a:extLst>
          </p:cNvPr>
          <p:cNvSpPr/>
          <p:nvPr/>
        </p:nvSpPr>
        <p:spPr>
          <a:xfrm>
            <a:off x="8892944"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8" name="Oval 133">
            <a:extLst>
              <a:ext uri="{FF2B5EF4-FFF2-40B4-BE49-F238E27FC236}">
                <a16:creationId xmlns:a16="http://schemas.microsoft.com/office/drawing/2014/main" id="{88C51D06-58F6-413B-9CAE-2A48B109599E}"/>
              </a:ext>
            </a:extLst>
          </p:cNvPr>
          <p:cNvSpPr/>
          <p:nvPr/>
        </p:nvSpPr>
        <p:spPr>
          <a:xfrm>
            <a:off x="8318572" y="3499624"/>
            <a:ext cx="180000" cy="180000"/>
          </a:xfrm>
          <a:prstGeom prst="ellipse">
            <a:avLst/>
          </a:prstGeom>
          <a:solidFill>
            <a:schemeClr val="accent3"/>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srgbClr val="FFFFFF"/>
              </a:solidFill>
              <a:effectLst/>
              <a:uLnTx/>
              <a:uFillTx/>
              <a:latin typeface="Calibri"/>
              <a:ea typeface="+mn-ea"/>
              <a:cs typeface="+mn-cs"/>
            </a:endParaRPr>
          </a:p>
        </p:txBody>
      </p:sp>
      <p:sp>
        <p:nvSpPr>
          <p:cNvPr id="29" name="Oval 133">
            <a:extLst>
              <a:ext uri="{FF2B5EF4-FFF2-40B4-BE49-F238E27FC236}">
                <a16:creationId xmlns:a16="http://schemas.microsoft.com/office/drawing/2014/main" id="{062446E0-74D2-43EB-A230-BE184017FC60}"/>
              </a:ext>
            </a:extLst>
          </p:cNvPr>
          <p:cNvSpPr/>
          <p:nvPr/>
        </p:nvSpPr>
        <p:spPr>
          <a:xfrm>
            <a:off x="9467316"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30" name="Oval 133">
            <a:extLst>
              <a:ext uri="{FF2B5EF4-FFF2-40B4-BE49-F238E27FC236}">
                <a16:creationId xmlns:a16="http://schemas.microsoft.com/office/drawing/2014/main" id="{2827D291-F731-47E2-AC32-31FDCAC6B350}"/>
              </a:ext>
            </a:extLst>
          </p:cNvPr>
          <p:cNvSpPr/>
          <p:nvPr/>
        </p:nvSpPr>
        <p:spPr>
          <a:xfrm>
            <a:off x="1004169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Текст 11">
            <a:extLst>
              <a:ext uri="{FF2B5EF4-FFF2-40B4-BE49-F238E27FC236}">
                <a16:creationId xmlns:a16="http://schemas.microsoft.com/office/drawing/2014/main" id="{9DF9B355-EA45-42F4-BB51-E7C473EFE72C}"/>
              </a:ext>
            </a:extLst>
          </p:cNvPr>
          <p:cNvSpPr txBox="1">
            <a:spLocks/>
          </p:cNvSpPr>
          <p:nvPr/>
        </p:nvSpPr>
        <p:spPr>
          <a:xfrm>
            <a:off x="6311324" y="1803296"/>
            <a:ext cx="4416280" cy="1551067"/>
          </a:xfrm>
          <a:prstGeom prst="rect">
            <a:avLst/>
          </a:prstGeom>
        </p:spPr>
        <p:txBody>
          <a:bodyPr lIns="91440" tIns="45720" rIns="91440" bIns="45720" anchor="t"/>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indent="0" algn="just" fontAlgn="base">
              <a:buNone/>
              <a:defRPr/>
            </a:pPr>
            <a:r>
              <a:rPr lang="es-ES" sz="1050" dirty="0">
                <a:solidFill>
                  <a:srgbClr val="595959"/>
                </a:solidFill>
              </a:rPr>
              <a:t>El país principal de desarrollo (debido a que tiene menos competencia y una necesidad mayor del producto) es Guatemala, además en conjunto se realizará en Chile en un formato ligeramente diferente para las necesidades </a:t>
            </a:r>
            <a:r>
              <a:rPr lang="es-ES" sz="1050">
                <a:solidFill>
                  <a:srgbClr val="595959"/>
                </a:solidFill>
              </a:rPr>
              <a:t>del país. Idealmente al largo plazo se expandirá a todos los países de la región.</a:t>
            </a:r>
            <a:endParaRPr lang="es-ES" sz="1050" b="0" i="0" u="none" strike="noStrike" kern="1200" cap="none" spc="0" normalizeH="0" baseline="0" noProof="0" dirty="0">
              <a:ln>
                <a:noFill/>
              </a:ln>
              <a:solidFill>
                <a:srgbClr val="595959"/>
              </a:solidFill>
              <a:effectLst/>
              <a:uLnTx/>
              <a:uFillTx/>
              <a:latin typeface="Chevin Pro Light"/>
            </a:endParaRPr>
          </a:p>
        </p:txBody>
      </p:sp>
    </p:spTree>
    <p:extLst>
      <p:ext uri="{BB962C8B-B14F-4D97-AF65-F5344CB8AC3E}">
        <p14:creationId xmlns:p14="http://schemas.microsoft.com/office/powerpoint/2010/main" val="354296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4</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5-6</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En estos recuadros negros puedes agregar algún texto que te parezca relevante de lo expuesto en este </a:t>
            </a:r>
            <a:r>
              <a:rPr lang="es-ES" sz="1000" dirty="0" err="1">
                <a:solidFill>
                  <a:srgbClr val="FFFFFF"/>
                </a:solidFill>
              </a:rPr>
              <a:t>slide</a:t>
            </a:r>
            <a:r>
              <a:rPr lang="es-ES" sz="1000" dirty="0">
                <a:solidFill>
                  <a:srgbClr val="FFFFFF"/>
                </a:solidFill>
              </a:rPr>
              <a:t>… si no lo hay, no te preocupes, sólo déjalo así.</a:t>
            </a:r>
          </a:p>
        </p:txBody>
      </p:sp>
      <p:sp>
        <p:nvSpPr>
          <p:cNvPr id="127" name="Rectángulo 126">
            <a:extLst>
              <a:ext uri="{FF2B5EF4-FFF2-40B4-BE49-F238E27FC236}">
                <a16:creationId xmlns:a16="http://schemas.microsoft.com/office/drawing/2014/main" id="{488A165F-6CF9-41D7-B6B6-11CC39C974DD}"/>
              </a:ext>
            </a:extLst>
          </p:cNvPr>
          <p:cNvSpPr/>
          <p:nvPr/>
        </p:nvSpPr>
        <p:spPr>
          <a:xfrm>
            <a:off x="410817" y="1401430"/>
            <a:ext cx="4537484" cy="276999"/>
          </a:xfrm>
          <a:prstGeom prst="rect">
            <a:avLst/>
          </a:prstGeom>
        </p:spPr>
        <p:txBody>
          <a:bodyPr wrap="square">
            <a:spAutoFit/>
          </a:bodyPr>
          <a:lstStyle/>
          <a:p>
            <a:pPr lvl="0" defTabSz="1219017"/>
            <a:r>
              <a:rPr lang="es-ES" sz="1200" b="1" kern="0" dirty="0">
                <a:solidFill>
                  <a:schemeClr val="accent1"/>
                </a:solidFill>
              </a:rPr>
              <a:t>5. CONTEXTO COMPETITIVO</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410817" y="1715233"/>
            <a:ext cx="5167862" cy="4270400"/>
          </a:xfrm>
          <a:prstGeom prst="rect">
            <a:avLst/>
          </a:prstGeom>
          <a:noFill/>
        </p:spPr>
        <p:txBody>
          <a:bodyPr wrap="square" lIns="91440" tIns="45720" rIns="91440" bIns="45720" rtlCol="0" anchor="t">
            <a:spAutoFit/>
          </a:bodyPr>
          <a:lstStyle/>
          <a:p>
            <a:pPr algn="just" defTabSz="1219017">
              <a:spcBef>
                <a:spcPts val="601"/>
              </a:spcBef>
              <a:spcAft>
                <a:spcPts val="601"/>
              </a:spcAft>
            </a:pPr>
            <a:r>
              <a:rPr lang="es-ES" sz="1050" dirty="0">
                <a:solidFill>
                  <a:srgbClr val="575756"/>
                </a:solidFill>
                <a:latin typeface="Chevin Pro DemiBold"/>
              </a:rPr>
              <a:t>Analizando la rivalidad de los competidores nos centraremos en el SAM o el mercado que seremos capaces de servir con el modelo de negocio actualmente definido. Este los constituirá las Pymes que utilizan </a:t>
            </a:r>
            <a:r>
              <a:rPr lang="es-ES" sz="1050" dirty="0" err="1">
                <a:solidFill>
                  <a:srgbClr val="575756"/>
                </a:solidFill>
                <a:latin typeface="Chevin Pro DemiBold"/>
              </a:rPr>
              <a:t>PWA</a:t>
            </a:r>
            <a:r>
              <a:rPr lang="es-ES" sz="1050" dirty="0">
                <a:solidFill>
                  <a:srgbClr val="575756"/>
                </a:solidFill>
                <a:latin typeface="Chevin Pro DemiBold"/>
              </a:rPr>
              <a:t> (</a:t>
            </a:r>
            <a:r>
              <a:rPr lang="es-ES" sz="1050" dirty="0" err="1">
                <a:solidFill>
                  <a:srgbClr val="575756"/>
                </a:solidFill>
                <a:latin typeface="Chevin Pro DemiBold"/>
              </a:rPr>
              <a:t>Progressive</a:t>
            </a:r>
            <a:r>
              <a:rPr lang="es-ES" sz="1050" dirty="0">
                <a:solidFill>
                  <a:srgbClr val="575756"/>
                </a:solidFill>
                <a:latin typeface="Chevin Pro DemiBold"/>
              </a:rPr>
              <a:t> Web Apps) a nivel operacional, por lo que en este escenario encontramos las siguientes soluciones: </a:t>
            </a:r>
          </a:p>
          <a:p>
            <a:pPr marL="285750" indent="-285750" algn="just" defTabSz="1219017">
              <a:buFont typeface="Arial"/>
              <a:buChar char="•"/>
            </a:pPr>
            <a:r>
              <a:rPr lang="es-ES" sz="1050" dirty="0" err="1">
                <a:solidFill>
                  <a:srgbClr val="575756"/>
                </a:solidFill>
                <a:latin typeface="Chevin Pro DemiBold"/>
              </a:rPr>
              <a:t>wherEX</a:t>
            </a:r>
            <a:r>
              <a:rPr lang="es-ES" sz="1050" dirty="0">
                <a:solidFill>
                  <a:srgbClr val="575756"/>
                </a:solidFill>
                <a:latin typeface="Chevin Pro DemiBold"/>
              </a:rPr>
              <a:t> (</a:t>
            </a:r>
            <a:r>
              <a:rPr lang="es-ES" sz="1050" dirty="0">
                <a:solidFill>
                  <a:srgbClr val="575756"/>
                </a:solidFill>
                <a:latin typeface="Chevin Pro DemiBold"/>
                <a:hlinkClick r:id="rId2">
                  <a:extLst>
                    <a:ext uri="{A12FA001-AC4F-418D-AE19-62706E023703}">
                      <ahyp:hlinkClr xmlns:ahyp="http://schemas.microsoft.com/office/drawing/2018/hyperlinkcolor" val="tx"/>
                    </a:ext>
                  </a:extLst>
                </a:hlinkClick>
              </a:rPr>
              <a:t>https://www.wherex.com/</a:t>
            </a:r>
            <a:r>
              <a:rPr lang="es-ES" sz="1050" dirty="0">
                <a:solidFill>
                  <a:srgbClr val="575756"/>
                </a:solidFill>
                <a:latin typeface="Chevin Pro DemiBold"/>
              </a:rPr>
              <a:t>)</a:t>
            </a:r>
          </a:p>
          <a:p>
            <a:pPr marL="285750" indent="-285750" algn="just" defTabSz="1219017">
              <a:buFont typeface="Arial"/>
              <a:buChar char="•"/>
            </a:pPr>
            <a:r>
              <a:rPr lang="es-ES" sz="1050" dirty="0">
                <a:solidFill>
                  <a:srgbClr val="575756"/>
                </a:solidFill>
                <a:latin typeface="Chevin Pro DemiBold"/>
              </a:rPr>
              <a:t>Alibaba (</a:t>
            </a:r>
            <a:r>
              <a:rPr lang="es-ES" sz="1050" dirty="0">
                <a:solidFill>
                  <a:srgbClr val="575756"/>
                </a:solidFill>
                <a:latin typeface="Chevin Pro DemiBold"/>
                <a:hlinkClick r:id="rId3">
                  <a:extLst>
                    <a:ext uri="{A12FA001-AC4F-418D-AE19-62706E023703}">
                      <ahyp:hlinkClr xmlns:ahyp="http://schemas.microsoft.com/office/drawing/2018/hyperlinkcolor" val="tx"/>
                    </a:ext>
                  </a:extLst>
                </a:hlinkClick>
              </a:rPr>
              <a:t>http://www.alibaba.com/</a:t>
            </a:r>
            <a:r>
              <a:rPr lang="es-ES" sz="1050" dirty="0">
                <a:solidFill>
                  <a:srgbClr val="575756"/>
                </a:solidFill>
                <a:latin typeface="Chevin Pro DemiBold"/>
              </a:rPr>
              <a:t>)</a:t>
            </a:r>
          </a:p>
          <a:p>
            <a:pPr marL="285750" indent="-285750" algn="just" defTabSz="1219017">
              <a:buFont typeface="Arial"/>
              <a:buChar char="•"/>
            </a:pPr>
            <a:r>
              <a:rPr lang="es-ES" sz="1050" dirty="0" err="1">
                <a:solidFill>
                  <a:srgbClr val="575756"/>
                </a:solidFill>
                <a:latin typeface="Chevin Pro DemiBold"/>
              </a:rPr>
              <a:t>SoloStocks</a:t>
            </a:r>
            <a:r>
              <a:rPr lang="es-ES" sz="1050" dirty="0">
                <a:solidFill>
                  <a:srgbClr val="575756"/>
                </a:solidFill>
                <a:latin typeface="Chevin Pro DemiBold"/>
              </a:rPr>
              <a:t> (</a:t>
            </a:r>
            <a:r>
              <a:rPr lang="es-ES" sz="1050" dirty="0">
                <a:solidFill>
                  <a:srgbClr val="575756"/>
                </a:solidFill>
                <a:latin typeface="Chevin Pro DemiBold"/>
                <a:hlinkClick r:id="rId4">
                  <a:extLst>
                    <a:ext uri="{A12FA001-AC4F-418D-AE19-62706E023703}">
                      <ahyp:hlinkClr xmlns:ahyp="http://schemas.microsoft.com/office/drawing/2018/hyperlinkcolor" val="tx"/>
                    </a:ext>
                  </a:extLst>
                </a:hlinkClick>
              </a:rPr>
              <a:t>https://www.solostocks.com/</a:t>
            </a:r>
            <a:r>
              <a:rPr lang="es-ES" sz="1050" dirty="0">
                <a:solidFill>
                  <a:srgbClr val="575756"/>
                </a:solidFill>
                <a:latin typeface="Chevin Pro DemiBold"/>
              </a:rPr>
              <a:t>)</a:t>
            </a:r>
          </a:p>
          <a:p>
            <a:pPr marL="285750" indent="-285750" algn="just" defTabSz="1219017">
              <a:buFont typeface="Arial"/>
              <a:buChar char="•"/>
            </a:pPr>
            <a:r>
              <a:rPr lang="es-ES" sz="1050" dirty="0" err="1">
                <a:solidFill>
                  <a:srgbClr val="575756"/>
                </a:solidFill>
                <a:latin typeface="Chevin Pro DemiBold"/>
              </a:rPr>
              <a:t>IndiaMart</a:t>
            </a:r>
            <a:r>
              <a:rPr lang="es-ES" sz="1050" dirty="0">
                <a:solidFill>
                  <a:srgbClr val="575756"/>
                </a:solidFill>
                <a:latin typeface="Chevin Pro DemiBold"/>
              </a:rPr>
              <a:t> (</a:t>
            </a:r>
            <a:r>
              <a:rPr lang="es-ES" sz="1050" dirty="0">
                <a:solidFill>
                  <a:srgbClr val="575756"/>
                </a:solidFill>
                <a:latin typeface="Chevin Pro DemiBold"/>
                <a:hlinkClick r:id="rId5">
                  <a:extLst>
                    <a:ext uri="{A12FA001-AC4F-418D-AE19-62706E023703}">
                      <ahyp:hlinkClr xmlns:ahyp="http://schemas.microsoft.com/office/drawing/2018/hyperlinkcolor" val="tx"/>
                    </a:ext>
                  </a:extLst>
                </a:hlinkClick>
              </a:rPr>
              <a:t>http://www.indiamart.com/</a:t>
            </a:r>
            <a:r>
              <a:rPr lang="es-ES" sz="1050" dirty="0">
                <a:solidFill>
                  <a:srgbClr val="575756"/>
                </a:solidFill>
                <a:latin typeface="Chevin Pro DemiBold"/>
              </a:rPr>
              <a:t>)</a:t>
            </a:r>
          </a:p>
          <a:p>
            <a:pPr algn="just" defTabSz="1219017">
              <a:spcBef>
                <a:spcPts val="601"/>
              </a:spcBef>
              <a:spcAft>
                <a:spcPts val="601"/>
              </a:spcAft>
            </a:pPr>
            <a:r>
              <a:rPr lang="es-ES" sz="1050" dirty="0">
                <a:solidFill>
                  <a:srgbClr val="575756"/>
                </a:solidFill>
                <a:latin typeface="Chevin Pro DemiBold"/>
              </a:rPr>
              <a:t>Las compañías anteriores solo ofrecen proveedores pertenecientes a ciertos países y con poca oferta de proveedores latinoamericanos, por lo que todavía existe una gran demanda por satisfacer. De hecho, más del 99% de las compañías en América Latina son pequeñas o medianas empresas, las cuales suman más de 11 millones de emprendimientos en los cinco mayores mercados hispanoparlantes de la región: Argentina, Chile, Colombia, México y Perú. Y en nuestro mercado objetivo (Guatemala) existen 372,779 empresas que están registradas y activas. De las 372,779, el 88.73% son microempresas; el 9.76% son pequeñas empresas; 1.08% medianas empresas; y el restante 0.43% son grandes empresas. </a:t>
            </a:r>
          </a:p>
          <a:p>
            <a:pPr algn="just" defTabSz="1219017">
              <a:spcBef>
                <a:spcPts val="601"/>
              </a:spcBef>
              <a:spcAft>
                <a:spcPts val="601"/>
              </a:spcAft>
            </a:pPr>
            <a:r>
              <a:rPr lang="es-ES" sz="1050" dirty="0">
                <a:solidFill>
                  <a:srgbClr val="575756"/>
                </a:solidFill>
                <a:latin typeface="Chevin Pro DemiBold"/>
              </a:rPr>
              <a:t>Por su parte dentro de Guatemala los competidores serían Gremios y/o Cámaras sectoriales los cuales entregan información particular del rubro en el que se encuentran. Pero no existe un competidor que  reúna todos los sectores del mercado.</a:t>
            </a:r>
          </a:p>
          <a:p>
            <a:pPr marL="228600" indent="-228600" algn="just" defTabSz="1219017">
              <a:spcBef>
                <a:spcPts val="601"/>
              </a:spcBef>
              <a:spcAft>
                <a:spcPts val="601"/>
              </a:spcAft>
              <a:buFont typeface="+mj-lt"/>
              <a:buAutoNum type="arabicPeriod"/>
            </a:pPr>
            <a:r>
              <a:rPr lang="es-ES" sz="1050" dirty="0">
                <a:solidFill>
                  <a:srgbClr val="575756"/>
                </a:solidFill>
                <a:ea typeface="+mn-lt"/>
                <a:cs typeface="+mn-lt"/>
              </a:rPr>
              <a:t>¿Qué tipo de producto tiene la competencia principal? Páginas WEB, base de datos, en algunas cámaras empresariales (divididas por sectores productivos), directorio industrial. Principales competidores: Cámara de industria de Guatemala (privado), y superintendencia de Administración Tributaria (gobierno)</a:t>
            </a:r>
          </a:p>
        </p:txBody>
      </p:sp>
      <p:sp>
        <p:nvSpPr>
          <p:cNvPr id="148" name="TextBox 139">
            <a:extLst>
              <a:ext uri="{FF2B5EF4-FFF2-40B4-BE49-F238E27FC236}">
                <a16:creationId xmlns:a16="http://schemas.microsoft.com/office/drawing/2014/main" id="{98A38B01-0203-47CA-8973-AA69DA51EBF2}"/>
              </a:ext>
            </a:extLst>
          </p:cNvPr>
          <p:cNvSpPr txBox="1"/>
          <p:nvPr/>
        </p:nvSpPr>
        <p:spPr>
          <a:xfrm>
            <a:off x="5851843" y="5554137"/>
            <a:ext cx="5929340" cy="900246"/>
          </a:xfrm>
          <a:prstGeom prst="rect">
            <a:avLst/>
          </a:prstGeom>
          <a:noFill/>
        </p:spPr>
        <p:txBody>
          <a:bodyPr wrap="square" lIns="91440" tIns="45720" rIns="91440" bIns="45720" rtlCol="0" anchor="t">
            <a:spAutoFit/>
          </a:bodyPr>
          <a:lstStyle/>
          <a:p>
            <a:pPr algn="just" defTabSz="1219017">
              <a:spcBef>
                <a:spcPts val="601"/>
              </a:spcBef>
              <a:spcAft>
                <a:spcPts val="601"/>
              </a:spcAft>
            </a:pPr>
            <a:r>
              <a:rPr lang="es-ES" sz="1050" dirty="0">
                <a:solidFill>
                  <a:srgbClr val="575756"/>
                </a:solidFill>
                <a:latin typeface="Chevin Pro DemiBold"/>
              </a:rPr>
              <a:t>En Guatemala no existe una entidad pública o privada que presente los datos de una empresa de manera pública y online, ni su existencia, ni qué vende, ni dónde se encuentra. Es por esto que existe una clara oportunidad en cuanto a presentar una base de datos de empresa dónde podamos otorgar toda la información que falta, para que medianas, pequeñas y micro empresa en conjunto con emprendimientos puedan saber dónde encontrar a los grandes distribuidores.</a:t>
            </a:r>
            <a:endParaRPr lang="en-US" sz="1067" dirty="0">
              <a:solidFill>
                <a:srgbClr val="575756"/>
              </a:solidFill>
              <a:latin typeface="Chevin Pro DemiBold"/>
            </a:endParaRPr>
          </a:p>
        </p:txBody>
      </p:sp>
      <p:sp>
        <p:nvSpPr>
          <p:cNvPr id="2" name="Rectángulo 1">
            <a:extLst>
              <a:ext uri="{FF2B5EF4-FFF2-40B4-BE49-F238E27FC236}">
                <a16:creationId xmlns:a16="http://schemas.microsoft.com/office/drawing/2014/main" id="{B87AAC0D-F7E1-4617-A963-3BEA5411BEDB}"/>
              </a:ext>
            </a:extLst>
          </p:cNvPr>
          <p:cNvSpPr/>
          <p:nvPr/>
        </p:nvSpPr>
        <p:spPr>
          <a:xfrm>
            <a:off x="5851843" y="5171320"/>
            <a:ext cx="4338176" cy="276999"/>
          </a:xfrm>
          <a:prstGeom prst="rect">
            <a:avLst/>
          </a:prstGeom>
        </p:spPr>
        <p:txBody>
          <a:bodyPr wrap="square">
            <a:spAutoFit/>
          </a:bodyPr>
          <a:lstStyle/>
          <a:p>
            <a:pPr lvl="0" defTabSz="1219017">
              <a:defRPr/>
            </a:pPr>
            <a:r>
              <a:rPr lang="es-ES" sz="1200" b="1" kern="0" dirty="0">
                <a:solidFill>
                  <a:schemeClr val="accent1"/>
                </a:solidFill>
              </a:rPr>
              <a:t>6. OPORTUNIDADES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3" name="CuadroTexto 2">
            <a:extLst>
              <a:ext uri="{FF2B5EF4-FFF2-40B4-BE49-F238E27FC236}">
                <a16:creationId xmlns:a16="http://schemas.microsoft.com/office/drawing/2014/main" id="{F3BF282B-F99B-47E3-BAB1-F23645378831}"/>
              </a:ext>
            </a:extLst>
          </p:cNvPr>
          <p:cNvSpPr txBox="1"/>
          <p:nvPr/>
        </p:nvSpPr>
        <p:spPr>
          <a:xfrm>
            <a:off x="5712901" y="1240329"/>
            <a:ext cx="6068282" cy="3916457"/>
          </a:xfrm>
          <a:prstGeom prst="rect">
            <a:avLst/>
          </a:prstGeom>
          <a:noFill/>
        </p:spPr>
        <p:txBody>
          <a:bodyPr wrap="square" lIns="91440" tIns="45720" rIns="91440" bIns="45720" rtlCol="0" anchor="t">
            <a:spAutoFit/>
          </a:bodyPr>
          <a:lstStyle/>
          <a:p>
            <a:pPr marL="228600" indent="-228600" algn="just" defTabSz="1219017">
              <a:spcBef>
                <a:spcPts val="601"/>
              </a:spcBef>
              <a:spcAft>
                <a:spcPts val="601"/>
              </a:spcAft>
              <a:buFont typeface="+mj-lt"/>
              <a:buAutoNum type="arabicPeriod" startAt="2"/>
            </a:pPr>
            <a:endParaRPr lang="es-ES" sz="1050" dirty="0">
              <a:solidFill>
                <a:srgbClr val="575756"/>
              </a:solidFill>
              <a:ea typeface="+mn-lt"/>
              <a:cs typeface="+mn-lt"/>
            </a:endParaRPr>
          </a:p>
          <a:p>
            <a:pPr marL="228600" indent="-228600" algn="just" defTabSz="1219017">
              <a:spcBef>
                <a:spcPts val="601"/>
              </a:spcBef>
              <a:spcAft>
                <a:spcPts val="601"/>
              </a:spcAft>
              <a:buFont typeface="+mj-lt"/>
              <a:buAutoNum type="arabicPeriod" startAt="2"/>
            </a:pPr>
            <a:r>
              <a:rPr lang="es-ES" sz="1050" dirty="0">
                <a:solidFill>
                  <a:srgbClr val="575756"/>
                </a:solidFill>
                <a:ea typeface="+mn-lt"/>
                <a:cs typeface="+mn-lt"/>
              </a:rPr>
              <a:t>¿Cuáles son sus fortalezas y debilidades? </a:t>
            </a:r>
          </a:p>
          <a:p>
            <a:pPr algn="just" defTabSz="1219017">
              <a:spcBef>
                <a:spcPts val="601"/>
              </a:spcBef>
              <a:spcAft>
                <a:spcPts val="601"/>
              </a:spcAft>
            </a:pPr>
            <a:r>
              <a:rPr lang="es-ES" sz="1050" b="1" dirty="0">
                <a:solidFill>
                  <a:srgbClr val="575756"/>
                </a:solidFill>
                <a:ea typeface="+mn-lt"/>
                <a:cs typeface="+mn-lt"/>
              </a:rPr>
              <a:t>FORTALEZA: </a:t>
            </a:r>
            <a:r>
              <a:rPr lang="es-ES" sz="1050" dirty="0">
                <a:solidFill>
                  <a:srgbClr val="575756"/>
                </a:solidFill>
                <a:ea typeface="+mn-lt"/>
                <a:cs typeface="+mn-lt"/>
              </a:rPr>
              <a:t>posibilidad de acceso a bases de datos, de proveedores por sector y ubicación de los mismos.</a:t>
            </a:r>
          </a:p>
          <a:p>
            <a:pPr algn="just" defTabSz="1219017">
              <a:spcBef>
                <a:spcPts val="601"/>
              </a:spcBef>
              <a:spcAft>
                <a:spcPts val="601"/>
              </a:spcAft>
            </a:pPr>
            <a:r>
              <a:rPr lang="es-ES" sz="1050" b="1" dirty="0">
                <a:solidFill>
                  <a:srgbClr val="575756"/>
                </a:solidFill>
                <a:ea typeface="+mn-lt"/>
                <a:cs typeface="+mn-lt"/>
              </a:rPr>
              <a:t>DEBILIDADES: </a:t>
            </a:r>
            <a:r>
              <a:rPr lang="es-ES" sz="1050" dirty="0">
                <a:solidFill>
                  <a:srgbClr val="575756"/>
                </a:solidFill>
                <a:ea typeface="+mn-lt"/>
                <a:cs typeface="+mn-lt"/>
              </a:rPr>
              <a:t>Falta o disponibilidad reducida de capital de los micros y pequeños empresarios para adquisición de sistemas de información y/ o aplicaciones con información de proveedores</a:t>
            </a:r>
            <a:endParaRPr lang="en-US" sz="1050" dirty="0">
              <a:solidFill>
                <a:srgbClr val="575756"/>
              </a:solidFill>
              <a:ea typeface="+mn-lt"/>
              <a:cs typeface="+mn-lt"/>
            </a:endParaRPr>
          </a:p>
          <a:p>
            <a:pPr marL="228600" indent="-228600" algn="just" defTabSz="1219017">
              <a:spcBef>
                <a:spcPts val="601"/>
              </a:spcBef>
              <a:spcAft>
                <a:spcPts val="601"/>
              </a:spcAft>
              <a:buFont typeface="+mj-lt"/>
              <a:buAutoNum type="arabicPeriod" startAt="3"/>
            </a:pPr>
            <a:r>
              <a:rPr lang="es-ES" sz="1050" dirty="0">
                <a:solidFill>
                  <a:srgbClr val="575756"/>
                </a:solidFill>
                <a:ea typeface="+mn-lt"/>
                <a:cs typeface="+mn-lt"/>
              </a:rPr>
              <a:t>¿Cómo se diferencia nuestra propuesta de valor? Nuestra propuesta, dará un valor agregado a lo existente en la actualidad en el mercado, como por ejemplo, acceso a información geográfica con las ubicaciones de proveedores, y posibilidad de poder realizar los pedidos y pagos de los mismos directamente con el proveedor del insumo y/o servicio requerido, ahorrando tiempo y dinero en la logística </a:t>
            </a:r>
            <a:endParaRPr lang="en-US" sz="1050" dirty="0">
              <a:solidFill>
                <a:srgbClr val="575756"/>
              </a:solidFill>
              <a:ea typeface="+mn-lt"/>
              <a:cs typeface="+mn-lt"/>
            </a:endParaRPr>
          </a:p>
          <a:p>
            <a:pPr marL="228600" indent="-228600" algn="just" defTabSz="1219017">
              <a:spcBef>
                <a:spcPts val="601"/>
              </a:spcBef>
              <a:spcAft>
                <a:spcPts val="601"/>
              </a:spcAft>
              <a:buFont typeface="+mj-lt"/>
              <a:buAutoNum type="arabicPeriod" startAt="4"/>
            </a:pPr>
            <a:r>
              <a:rPr lang="es-ES" sz="1050" dirty="0">
                <a:solidFill>
                  <a:srgbClr val="575756"/>
                </a:solidFill>
                <a:ea typeface="+mn-lt"/>
                <a:cs typeface="+mn-lt"/>
              </a:rPr>
              <a:t>¿Qué tipo de cliente tiene nuestra competencia? Micro, pequeños y medianos empresarios</a:t>
            </a:r>
            <a:endParaRPr lang="es-ES" dirty="0">
              <a:solidFill>
                <a:srgbClr val="000000"/>
              </a:solidFill>
              <a:ea typeface="+mn-lt"/>
              <a:cs typeface="+mn-lt"/>
            </a:endParaRPr>
          </a:p>
          <a:p>
            <a:pPr marL="228600" indent="-228600" algn="just" defTabSz="1219017">
              <a:spcBef>
                <a:spcPts val="601"/>
              </a:spcBef>
              <a:spcAft>
                <a:spcPts val="601"/>
              </a:spcAft>
              <a:buFont typeface="+mj-lt"/>
              <a:buAutoNum type="arabicPeriod" startAt="4"/>
            </a:pPr>
            <a:r>
              <a:rPr lang="es-ES" sz="1050" dirty="0">
                <a:solidFill>
                  <a:srgbClr val="575756"/>
                </a:solidFill>
                <a:ea typeface="+mn-lt"/>
                <a:cs typeface="+mn-lt"/>
              </a:rPr>
              <a:t> ¿Cuál es nuestra ventaja? Poseemos una ventaja al responder las necesidades especificas de un segmento del mercado.  Además poseemos una estrategia de diferenciación por “diferenciación”, ya que dotamos de una experiencia, que en el mercado local, no existe, fortaleciendo de esta manera el "Efecto Red".</a:t>
            </a:r>
            <a:endParaRPr lang="es-ES" dirty="0">
              <a:cs typeface="Calibri"/>
            </a:endParaRPr>
          </a:p>
          <a:p>
            <a:pPr marL="228600" indent="-228600" algn="just" defTabSz="1219017">
              <a:spcBef>
                <a:spcPts val="601"/>
              </a:spcBef>
              <a:spcAft>
                <a:spcPts val="601"/>
              </a:spcAft>
              <a:buFont typeface="+mj-lt"/>
              <a:buAutoNum type="arabicPeriod" startAt="4"/>
            </a:pPr>
            <a:r>
              <a:rPr lang="es-ES" sz="1050" dirty="0">
                <a:solidFill>
                  <a:srgbClr val="575756"/>
                </a:solidFill>
                <a:highlight>
                  <a:srgbClr val="FFFF00"/>
                </a:highlight>
                <a:ea typeface="+mn-lt"/>
                <a:cs typeface="+mn-lt"/>
              </a:rPr>
              <a:t>¿Qué rango de precios tienen sus productos? En cuanto a los Gremios, se paga una suscripción al gremio (poner precio estándar) </a:t>
            </a:r>
            <a:endParaRPr lang="es-ES" dirty="0">
              <a:solidFill>
                <a:srgbClr val="000000"/>
              </a:solidFill>
              <a:highlight>
                <a:srgbClr val="FFFF00"/>
              </a:highlight>
              <a:ea typeface="+mn-lt"/>
              <a:cs typeface="+mn-lt"/>
            </a:endParaRPr>
          </a:p>
        </p:txBody>
      </p:sp>
    </p:spTree>
    <p:extLst>
      <p:ext uri="{BB962C8B-B14F-4D97-AF65-F5344CB8AC3E}">
        <p14:creationId xmlns:p14="http://schemas.microsoft.com/office/powerpoint/2010/main" val="415046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5</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7</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En estos recuadros negros puedes agregar algún texto que te parezca relevante de lo expuesto en este </a:t>
            </a:r>
            <a:r>
              <a:rPr lang="es-ES" sz="1000" dirty="0" err="1">
                <a:solidFill>
                  <a:srgbClr val="FFFFFF"/>
                </a:solidFill>
              </a:rPr>
              <a:t>slide</a:t>
            </a:r>
            <a:r>
              <a:rPr lang="es-ES" sz="1000" dirty="0">
                <a:solidFill>
                  <a:srgbClr val="FFFFFF"/>
                </a:solidFill>
              </a:rPr>
              <a:t>… si no lo hay, no te preocupes, sólo déjalo así.</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6096000" y="1864955"/>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1558517" y="1571969"/>
            <a:ext cx="4338176" cy="276999"/>
          </a:xfrm>
          <a:prstGeom prst="rect">
            <a:avLst/>
          </a:prstGeom>
        </p:spPr>
        <p:txBody>
          <a:bodyPr wrap="square">
            <a:spAutoFit/>
          </a:bodyPr>
          <a:lstStyle/>
          <a:p>
            <a:pPr lvl="0" defTabSz="1219017">
              <a:defRPr/>
            </a:pPr>
            <a:r>
              <a:rPr lang="es-ES" sz="1200" b="1" kern="0" dirty="0">
                <a:solidFill>
                  <a:schemeClr val="accent1"/>
                </a:solidFill>
              </a:rPr>
              <a:t>7. CARACTERIZACIÓN DEL PRODUCTO</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1192696" y="1864955"/>
            <a:ext cx="4763487" cy="4431983"/>
          </a:xfrm>
          <a:prstGeom prst="rect">
            <a:avLst/>
          </a:prstGeom>
          <a:noFill/>
        </p:spPr>
        <p:txBody>
          <a:bodyPr wrap="square" lIns="91440" tIns="45720" rIns="91440" bIns="45720" rtlCol="0" anchor="t">
            <a:spAutoFit/>
          </a:bodyPr>
          <a:lstStyle/>
          <a:p>
            <a:pPr marL="228600" indent="-228600" algn="just" defTabSz="1219017">
              <a:spcAft>
                <a:spcPts val="600"/>
              </a:spcAft>
              <a:buFont typeface="+mj-lt"/>
              <a:buAutoNum type="arabicPeriod"/>
            </a:pPr>
            <a:r>
              <a:rPr lang="es-ES" sz="1050" dirty="0">
                <a:solidFill>
                  <a:schemeClr val="tx1">
                    <a:lumMod val="85000"/>
                    <a:lumOff val="15000"/>
                  </a:schemeClr>
                </a:solidFill>
                <a:latin typeface="Chevin Pro DemiBold"/>
              </a:rPr>
              <a:t>¿Qué es? App web que conecta la oferta de proveedores con la demanda de pymes.</a:t>
            </a:r>
          </a:p>
          <a:p>
            <a:pPr marL="228600" indent="-228600" algn="just" defTabSz="1219017">
              <a:spcAft>
                <a:spcPts val="600"/>
              </a:spcAft>
              <a:buFont typeface="+mj-lt"/>
              <a:buAutoNum type="arabicPeriod"/>
            </a:pPr>
            <a:r>
              <a:rPr lang="es-ES" sz="1050" dirty="0">
                <a:solidFill>
                  <a:schemeClr val="tx1">
                    <a:lumMod val="85000"/>
                    <a:lumOff val="15000"/>
                  </a:schemeClr>
                </a:solidFill>
                <a:latin typeface="Chevin Pro DemiBold"/>
              </a:rPr>
              <a:t>¿Qué problema resuelve? La falta de información en cuanto a la existencia, ubicación y contacto de grandes empresas distribuidoras en Guatemala</a:t>
            </a:r>
          </a:p>
          <a:p>
            <a:pPr marL="228600" indent="-228600" algn="just" defTabSz="1219017">
              <a:spcAft>
                <a:spcPts val="600"/>
              </a:spcAft>
              <a:buAutoNum type="arabicPeriod"/>
            </a:pPr>
            <a:r>
              <a:rPr lang="es-ES" sz="1050" dirty="0">
                <a:solidFill>
                  <a:schemeClr val="tx1">
                    <a:lumMod val="85000"/>
                    <a:lumOff val="15000"/>
                  </a:schemeClr>
                </a:solidFill>
                <a:latin typeface="Chevin Pro DemiBold"/>
              </a:rPr>
              <a:t>¿Por qué es necesario? Muchas veces las pequeñas empresas no saben que los productos se encuentran ya dentro de Guatemala, a manos de grandes distribuidores, debido a esto los mandan a buscar desde otros mercados sin tener claridad que tales productos se pueden encontrar también dentro de la región y así tener la opción de comprar en cualquier mercado. Las Pymes poseen dificultades respecto a la eficiencia y control en sus procesos de adquisiciones. El motor de búsqueda "Google" arroja la impresionante cifra de 8.440.000 búsquedas anuales de la frase "Donde encontrar proveedores" a diario. Además poseen muchas limitaciones en cuanto al acceso de financiamiento, por lo que es necesaria una plataforma que les permita acceder a la oferta internacional de proveedores que poseen ventaja competitiva (menor costo de oportunidad) en la elaboración de bienes.</a:t>
            </a:r>
          </a:p>
          <a:p>
            <a:pPr marL="228600" indent="-228600" algn="just" defTabSz="1219017">
              <a:spcAft>
                <a:spcPts val="600"/>
              </a:spcAft>
              <a:buAutoNum type="arabicPeriod"/>
            </a:pPr>
            <a:r>
              <a:rPr lang="es-ES" sz="1050" dirty="0">
                <a:solidFill>
                  <a:schemeClr val="tx1">
                    <a:lumMod val="85000"/>
                    <a:lumOff val="15000"/>
                  </a:schemeClr>
                </a:solidFill>
                <a:latin typeface="Chevin Pro DemiBold"/>
              </a:rPr>
              <a:t>¿Qué características tiene? Mapa interactivo que muestra a todos los distribuidores y se pueden hacer filtros, por tipo de distribuidor, productos, rubro, etc. Y el mapa se adecua. Además podría haber un servicio de </a:t>
            </a:r>
            <a:r>
              <a:rPr lang="es-ES" sz="1050" dirty="0" err="1">
                <a:solidFill>
                  <a:schemeClr val="tx1">
                    <a:lumMod val="85000"/>
                    <a:lumOff val="15000"/>
                  </a:schemeClr>
                </a:solidFill>
                <a:latin typeface="Chevin Pro DemiBold"/>
              </a:rPr>
              <a:t>Drop</a:t>
            </a:r>
            <a:r>
              <a:rPr lang="es-ES" sz="1050" dirty="0">
                <a:solidFill>
                  <a:schemeClr val="tx1">
                    <a:lumMod val="85000"/>
                    <a:lumOff val="15000"/>
                  </a:schemeClr>
                </a:solidFill>
                <a:latin typeface="Chevin Pro DemiBold"/>
              </a:rPr>
              <a:t> </a:t>
            </a:r>
            <a:r>
              <a:rPr lang="es-ES" sz="1050" dirty="0" err="1">
                <a:solidFill>
                  <a:schemeClr val="tx1">
                    <a:lumMod val="85000"/>
                    <a:lumOff val="15000"/>
                  </a:schemeClr>
                </a:solidFill>
                <a:latin typeface="Chevin Pro DemiBold"/>
              </a:rPr>
              <a:t>shipment</a:t>
            </a:r>
            <a:r>
              <a:rPr lang="es-ES" sz="1050" dirty="0">
                <a:solidFill>
                  <a:schemeClr val="tx1">
                    <a:lumMod val="85000"/>
                    <a:lumOff val="15000"/>
                  </a:schemeClr>
                </a:solidFill>
                <a:latin typeface="Chevin Pro DemiBold"/>
              </a:rPr>
              <a:t> y EPS (Servicios electrónicos de pago) Ambas solo para los proveedores asociados y que puedan asegurar tal servicio.</a:t>
            </a:r>
          </a:p>
          <a:p>
            <a:pPr marL="228600" indent="-228600" algn="just" defTabSz="1219017">
              <a:spcAft>
                <a:spcPts val="600"/>
              </a:spcAft>
              <a:buFont typeface="+mj-lt"/>
              <a:buAutoNum type="arabicPeriod"/>
            </a:pPr>
            <a:r>
              <a:rPr lang="es-ES" sz="1050" dirty="0">
                <a:solidFill>
                  <a:schemeClr val="tx1">
                    <a:lumMod val="85000"/>
                    <a:lumOff val="15000"/>
                  </a:schemeClr>
                </a:solidFill>
                <a:latin typeface="Chevin Pro DemiBold"/>
              </a:rPr>
              <a:t>¿En qué plataforma funciona?  Geo </a:t>
            </a:r>
            <a:r>
              <a:rPr lang="es-ES" sz="1050" dirty="0" err="1">
                <a:solidFill>
                  <a:schemeClr val="tx1">
                    <a:lumMod val="85000"/>
                    <a:lumOff val="15000"/>
                  </a:schemeClr>
                </a:solidFill>
                <a:latin typeface="Chevin Pro DemiBold"/>
              </a:rPr>
              <a:t>Node</a:t>
            </a:r>
            <a:r>
              <a:rPr lang="es-ES" sz="1050" dirty="0">
                <a:solidFill>
                  <a:schemeClr val="tx1">
                    <a:lumMod val="85000"/>
                    <a:lumOff val="15000"/>
                  </a:schemeClr>
                </a:solidFill>
                <a:latin typeface="Chevin Pro DemiBold"/>
              </a:rPr>
              <a:t>?</a:t>
            </a:r>
            <a:endParaRPr lang="es-ES" sz="1050" dirty="0">
              <a:solidFill>
                <a:schemeClr val="tx1">
                  <a:lumMod val="85000"/>
                  <a:lumOff val="15000"/>
                </a:schemeClr>
              </a:solidFill>
              <a:latin typeface="Chevin Pro DemiBold"/>
              <a:ea typeface="+mn-lt"/>
              <a:cs typeface="+mn-lt"/>
            </a:endParaRPr>
          </a:p>
          <a:p>
            <a:pPr marL="228600" indent="-228600" defTabSz="1219017">
              <a:spcAft>
                <a:spcPts val="600"/>
              </a:spcAft>
              <a:buAutoNum type="arabicPeriod"/>
            </a:pPr>
            <a:endParaRPr lang="es-ES" sz="1050" dirty="0">
              <a:solidFill>
                <a:schemeClr val="tx1">
                  <a:lumMod val="85000"/>
                  <a:lumOff val="15000"/>
                </a:schemeClr>
              </a:solidFill>
              <a:latin typeface="Chevin Pro DemiBold"/>
              <a:ea typeface="+mn-lt"/>
              <a:cs typeface="+mn-lt"/>
            </a:endParaRPr>
          </a:p>
          <a:p>
            <a:pPr marL="228600" indent="-228600" defTabSz="1219017">
              <a:spcAft>
                <a:spcPts val="600"/>
              </a:spcAft>
              <a:buFont typeface="+mj-lt"/>
              <a:buAutoNum type="arabicPeriod"/>
            </a:pPr>
            <a:endParaRPr lang="es-ES" sz="1050" dirty="0">
              <a:solidFill>
                <a:srgbClr val="575756"/>
              </a:solidFill>
              <a:latin typeface="Chevin Pro DemiBold"/>
            </a:endParaRPr>
          </a:p>
        </p:txBody>
      </p:sp>
      <p:sp>
        <p:nvSpPr>
          <p:cNvPr id="6" name="TextBox 139">
            <a:extLst>
              <a:ext uri="{FF2B5EF4-FFF2-40B4-BE49-F238E27FC236}">
                <a16:creationId xmlns:a16="http://schemas.microsoft.com/office/drawing/2014/main" id="{A7C07721-3B0A-44E9-B1F4-2472D307C289}"/>
              </a:ext>
            </a:extLst>
          </p:cNvPr>
          <p:cNvSpPr txBox="1"/>
          <p:nvPr/>
        </p:nvSpPr>
        <p:spPr>
          <a:xfrm>
            <a:off x="6295308" y="1848968"/>
            <a:ext cx="5105323" cy="2980368"/>
          </a:xfrm>
          <a:prstGeom prst="rect">
            <a:avLst/>
          </a:prstGeom>
          <a:noFill/>
        </p:spPr>
        <p:txBody>
          <a:bodyPr wrap="square" lIns="91440" tIns="45720" rIns="91440" bIns="45720" rtlCol="0" anchor="t">
            <a:spAutoFit/>
          </a:bodyPr>
          <a:lstStyle/>
          <a:p>
            <a:pPr marL="228600" indent="-228600" defTabSz="1219017">
              <a:spcAft>
                <a:spcPts val="600"/>
              </a:spcAft>
              <a:buAutoNum type="arabicPeriod"/>
            </a:pPr>
            <a:r>
              <a:rPr lang="es-ES" sz="1050" dirty="0">
                <a:solidFill>
                  <a:schemeClr val="tx1">
                    <a:lumMod val="85000"/>
                    <a:lumOff val="15000"/>
                  </a:schemeClr>
                </a:solidFill>
                <a:latin typeface="Chevin Pro DemiBold"/>
                <a:ea typeface="+mn-lt"/>
                <a:cs typeface="+mn-lt"/>
              </a:rPr>
              <a:t>¿Cuál es su elemento diferenciador? Interactivo, online, todo en un mismo lugar</a:t>
            </a:r>
          </a:p>
          <a:p>
            <a:pPr marL="228600" indent="-228600" defTabSz="1219017">
              <a:spcAft>
                <a:spcPts val="600"/>
              </a:spcAft>
              <a:buAutoNum type="arabicPeriod"/>
            </a:pPr>
            <a:r>
              <a:rPr lang="es-ES" sz="1050" dirty="0">
                <a:solidFill>
                  <a:schemeClr val="tx1">
                    <a:lumMod val="85000"/>
                    <a:lumOff val="15000"/>
                  </a:schemeClr>
                </a:solidFill>
                <a:latin typeface="Chevin Pro DemiBold"/>
                <a:ea typeface="+mn-lt"/>
                <a:cs typeface="+mn-lt"/>
              </a:rPr>
              <a:t>¿Cuál es el objetivo de uso? </a:t>
            </a:r>
            <a:r>
              <a:rPr lang="es-ES" sz="1050" dirty="0">
                <a:ea typeface="+mn-lt"/>
                <a:cs typeface="+mn-lt"/>
              </a:rPr>
              <a:t>Permitir a los proveedores tener nuevas oportunidades de negocio a través de acceso a más compradores que pueden estar ubicados dentro de la región. Y por otro lado asegurar un mayor nivel de eficiencia y control en los procesos de adquisición (Compras) a las Pymes. </a:t>
            </a:r>
          </a:p>
          <a:p>
            <a:pPr marL="228600" indent="-228600" defTabSz="1219017">
              <a:spcAft>
                <a:spcPts val="600"/>
              </a:spcAft>
              <a:buAutoNum type="arabicPeriod"/>
            </a:pPr>
            <a:r>
              <a:rPr lang="es-ES" sz="1050" dirty="0">
                <a:solidFill>
                  <a:schemeClr val="tx1">
                    <a:lumMod val="85000"/>
                    <a:lumOff val="15000"/>
                  </a:schemeClr>
                </a:solidFill>
                <a:latin typeface="Chevin Pro DemiBold"/>
                <a:ea typeface="+mn-lt"/>
                <a:cs typeface="+mn-lt"/>
              </a:rPr>
              <a:t>¿Qué contenidos albergaría? Mapa geolocalizado de las empresa, base de datos sobre productos/rubro de la empresa, productos, contacto, etc.</a:t>
            </a:r>
          </a:p>
          <a:p>
            <a:pPr marL="228600" indent="-228600" defTabSz="1219017">
              <a:spcAft>
                <a:spcPts val="600"/>
              </a:spcAft>
              <a:buAutoNum type="arabicPeriod"/>
            </a:pPr>
            <a:r>
              <a:rPr lang="es-ES" sz="1050" dirty="0">
                <a:solidFill>
                  <a:schemeClr val="tx1">
                    <a:lumMod val="85000"/>
                    <a:lumOff val="15000"/>
                  </a:schemeClr>
                </a:solidFill>
                <a:latin typeface="Chevin Pro DemiBold"/>
                <a:ea typeface="+mn-lt"/>
                <a:cs typeface="+mn-lt"/>
              </a:rPr>
              <a:t>¿Cuál es el impacto que puede generar un producto de estas características? Facilitar el intercambio comercial entre empresas dentro de la región, abriendo nuevas posibilidades para ambas partes de la industria, reflejándose también en un crecimiento del mercado interno del país</a:t>
            </a:r>
          </a:p>
          <a:p>
            <a:pPr marL="228600" indent="-228600" defTabSz="1219017">
              <a:spcAft>
                <a:spcPts val="600"/>
              </a:spcAft>
              <a:buAutoNum type="arabicPeriod"/>
            </a:pPr>
            <a:r>
              <a:rPr lang="es-ES" sz="1050" dirty="0">
                <a:solidFill>
                  <a:schemeClr val="tx1">
                    <a:lumMod val="85000"/>
                    <a:lumOff val="15000"/>
                  </a:schemeClr>
                </a:solidFill>
                <a:latin typeface="Chevin Pro DemiBold"/>
                <a:ea typeface="+mn-lt"/>
                <a:cs typeface="+mn-lt"/>
              </a:rPr>
              <a:t>¿Cuenta con un modelo en particular?  B2B Y Freemium. *Mapa con ubicación de todas las tiendas disponible free, suscripción Premium daría acceso a todos los filtros (rubro empresa, tipo de productos, contacto, etc.)*</a:t>
            </a:r>
            <a:endParaRPr lang="es-ES" dirty="0">
              <a:solidFill>
                <a:schemeClr val="tx1">
                  <a:lumMod val="85000"/>
                  <a:lumOff val="15000"/>
                </a:schemeClr>
              </a:solidFill>
              <a:latin typeface="Chevin Pro DemiBold"/>
              <a:cs typeface="Calibri"/>
            </a:endParaRPr>
          </a:p>
          <a:p>
            <a:pPr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348853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6</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8</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En estos recuadros negros puedes agregar algún texto que te parezca relevante de lo expuesto en este </a:t>
            </a:r>
            <a:r>
              <a:rPr lang="es-ES" sz="1000" dirty="0" err="1">
                <a:solidFill>
                  <a:srgbClr val="FFFFFF"/>
                </a:solidFill>
              </a:rPr>
              <a:t>slide</a:t>
            </a:r>
            <a:r>
              <a:rPr lang="es-ES" sz="1000" dirty="0">
                <a:solidFill>
                  <a:srgbClr val="FFFFFF"/>
                </a:solidFill>
              </a:rPr>
              <a:t>… si no lo hay, no te preocupes, sólo déjalo así.</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6096000" y="1864955"/>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1558517" y="1571969"/>
            <a:ext cx="4338176" cy="276999"/>
          </a:xfrm>
          <a:prstGeom prst="rect">
            <a:avLst/>
          </a:prstGeom>
        </p:spPr>
        <p:txBody>
          <a:bodyPr wrap="square">
            <a:spAutoFit/>
          </a:bodyPr>
          <a:lstStyle/>
          <a:p>
            <a:pPr lvl="0" defTabSz="1219017">
              <a:defRPr/>
            </a:pPr>
            <a:r>
              <a:rPr lang="es-ES" sz="1200" b="1" kern="0" dirty="0">
                <a:solidFill>
                  <a:schemeClr val="accent1"/>
                </a:solidFill>
              </a:rPr>
              <a:t>8. ESTRUCTURA </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6" name="TextBox 139">
            <a:extLst>
              <a:ext uri="{FF2B5EF4-FFF2-40B4-BE49-F238E27FC236}">
                <a16:creationId xmlns:a16="http://schemas.microsoft.com/office/drawing/2014/main" id="{A7C07721-3B0A-44E9-B1F4-2472D307C289}"/>
              </a:ext>
            </a:extLst>
          </p:cNvPr>
          <p:cNvSpPr txBox="1"/>
          <p:nvPr/>
        </p:nvSpPr>
        <p:spPr>
          <a:xfrm>
            <a:off x="1558517" y="1966413"/>
            <a:ext cx="4456390" cy="5571333"/>
          </a:xfrm>
          <a:prstGeom prst="rect">
            <a:avLst/>
          </a:prstGeom>
          <a:noFill/>
        </p:spPr>
        <p:txBody>
          <a:bodyPr wrap="square" lIns="91440" tIns="45720" rIns="91440" bIns="45720" rtlCol="0" anchor="t">
            <a:spAutoFit/>
          </a:bodyPr>
          <a:lstStyle/>
          <a:p>
            <a:pPr defTabSz="1219017">
              <a:spcBef>
                <a:spcPts val="601"/>
              </a:spcBef>
              <a:spcAft>
                <a:spcPts val="601"/>
              </a:spcAft>
            </a:pPr>
            <a:r>
              <a:rPr lang="es-ES" sz="1067" dirty="0">
                <a:solidFill>
                  <a:srgbClr val="575756"/>
                </a:solidFill>
                <a:latin typeface="Chevin Pro DemiBold"/>
              </a:rPr>
              <a:t>Una App web progresiva con una base de datos interna.</a:t>
            </a:r>
          </a:p>
          <a:p>
            <a:pPr defTabSz="1219017">
              <a:spcBef>
                <a:spcPts val="601"/>
              </a:spcBef>
              <a:spcAft>
                <a:spcPts val="601"/>
              </a:spcAft>
            </a:pPr>
            <a:r>
              <a:rPr lang="es-ES" sz="1067" dirty="0">
                <a:solidFill>
                  <a:srgbClr val="575756"/>
                </a:solidFill>
                <a:latin typeface="Chevin Pro DemiBold"/>
              </a:rPr>
              <a:t>Cuéntanos acerca del contenido que albergará este producto. En caso de que tengas secciones o categorías, lo puedes indicar de la siguiente manera: </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categorías: 1) Rubro de empresa. 2)Lista de empresas</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secciones: </a:t>
            </a:r>
          </a:p>
          <a:p>
            <a:pPr defTabSz="1219017">
              <a:spcBef>
                <a:spcPts val="601"/>
              </a:spcBef>
            </a:pPr>
            <a:r>
              <a:rPr lang="es-ES" sz="1067" dirty="0">
                <a:solidFill>
                  <a:srgbClr val="575756"/>
                </a:solidFill>
                <a:latin typeface="Chevin Pro DemiBold"/>
              </a:rPr>
              <a:t>En Rubro de empresas: </a:t>
            </a:r>
          </a:p>
          <a:p>
            <a:pPr defTabSz="1219017">
              <a:spcBef>
                <a:spcPts val="601"/>
              </a:spcBef>
            </a:pPr>
            <a:r>
              <a:rPr lang="es-ES" sz="1067" dirty="0">
                <a:solidFill>
                  <a:srgbClr val="575756"/>
                </a:solidFill>
                <a:latin typeface="Chevin Pro DemiBold"/>
              </a:rPr>
              <a:t>Agricultura no tradicional</a:t>
            </a:r>
            <a:endParaRPr lang="es-CL" sz="1067" dirty="0">
              <a:solidFill>
                <a:srgbClr val="575756"/>
              </a:solidFill>
              <a:latin typeface="Chevin Pro DemiBold"/>
            </a:endParaRPr>
          </a:p>
          <a:p>
            <a:r>
              <a:rPr lang="es-ES" sz="1067" dirty="0">
                <a:solidFill>
                  <a:srgbClr val="575756"/>
                </a:solidFill>
                <a:latin typeface="Chevin Pro DemiBold"/>
              </a:rPr>
              <a:t>Alimentos procesados</a:t>
            </a:r>
            <a:endParaRPr lang="es-CL" sz="1067" dirty="0">
              <a:solidFill>
                <a:srgbClr val="575756"/>
              </a:solidFill>
              <a:latin typeface="Chevin Pro DemiBold"/>
            </a:endParaRPr>
          </a:p>
          <a:p>
            <a:r>
              <a:rPr lang="es-ES" sz="1067" dirty="0">
                <a:solidFill>
                  <a:srgbClr val="575756"/>
                </a:solidFill>
                <a:latin typeface="Chevin Pro DemiBold"/>
              </a:rPr>
              <a:t>Sector avícola</a:t>
            </a:r>
            <a:endParaRPr lang="es-CL" sz="1067" dirty="0">
              <a:solidFill>
                <a:srgbClr val="575756"/>
              </a:solidFill>
              <a:latin typeface="Chevin Pro DemiBold"/>
            </a:endParaRPr>
          </a:p>
          <a:p>
            <a:pPr marL="0" marR="0" indent="0" algn="l" rtl="0" eaLnBrk="1" fontAlgn="auto" latinLnBrk="0" hangingPunct="1">
              <a:spcBef>
                <a:spcPts val="0"/>
              </a:spcBef>
              <a:spcAft>
                <a:spcPts val="0"/>
              </a:spcAft>
            </a:pPr>
            <a:r>
              <a:rPr lang="es-ES" sz="1067" dirty="0">
                <a:solidFill>
                  <a:srgbClr val="575756"/>
                </a:solidFill>
                <a:latin typeface="Chevin Pro DemiBold"/>
              </a:rPr>
              <a:t>Azúcar</a:t>
            </a:r>
            <a:endParaRPr lang="es-CL" sz="1067" dirty="0">
              <a:solidFill>
                <a:srgbClr val="575756"/>
              </a:solidFill>
              <a:latin typeface="Chevin Pro DemiBold"/>
            </a:endParaRPr>
          </a:p>
          <a:p>
            <a:r>
              <a:rPr lang="es-ES" sz="1067" dirty="0">
                <a:solidFill>
                  <a:srgbClr val="575756"/>
                </a:solidFill>
                <a:latin typeface="Chevin Pro DemiBold"/>
              </a:rPr>
              <a:t>Sector bananero</a:t>
            </a:r>
            <a:endParaRPr lang="es-CL" sz="1067" dirty="0">
              <a:solidFill>
                <a:srgbClr val="575756"/>
              </a:solidFill>
              <a:latin typeface="Chevin Pro DemiBold"/>
            </a:endParaRPr>
          </a:p>
          <a:p>
            <a:pPr marL="0" marR="0" indent="0" algn="l" rtl="0" eaLnBrk="1" fontAlgn="auto" latinLnBrk="0" hangingPunct="1">
              <a:spcBef>
                <a:spcPts val="0"/>
              </a:spcBef>
              <a:spcAft>
                <a:spcPts val="0"/>
              </a:spcAft>
            </a:pPr>
            <a:r>
              <a:rPr lang="es-ES" sz="1067" dirty="0">
                <a:solidFill>
                  <a:srgbClr val="575756"/>
                </a:solidFill>
                <a:latin typeface="Chevin Pro DemiBold"/>
              </a:rPr>
              <a:t>Bebidas</a:t>
            </a:r>
            <a:endParaRPr lang="es-CL" sz="1067" dirty="0">
              <a:solidFill>
                <a:srgbClr val="575756"/>
              </a:solidFill>
              <a:latin typeface="Chevin Pro DemiBold"/>
            </a:endParaRPr>
          </a:p>
          <a:p>
            <a:pPr marL="0" marR="0" indent="0" algn="l" rtl="0" eaLnBrk="1" fontAlgn="auto" latinLnBrk="0" hangingPunct="1">
              <a:spcBef>
                <a:spcPts val="0"/>
              </a:spcBef>
              <a:spcAft>
                <a:spcPts val="0"/>
              </a:spcAft>
            </a:pPr>
            <a:r>
              <a:rPr lang="es-ES" sz="1067" dirty="0">
                <a:solidFill>
                  <a:srgbClr val="575756"/>
                </a:solidFill>
                <a:latin typeface="Chevin Pro DemiBold"/>
              </a:rPr>
              <a:t>Café</a:t>
            </a:r>
            <a:endParaRPr lang="es-CL" sz="1067" dirty="0">
              <a:solidFill>
                <a:srgbClr val="575756"/>
              </a:solidFill>
              <a:latin typeface="Chevin Pro DemiBold"/>
            </a:endParaRPr>
          </a:p>
          <a:p>
            <a:pPr marL="0" marR="0" indent="0" algn="l" rtl="0" eaLnBrk="1" fontAlgn="auto" latinLnBrk="0" hangingPunct="1">
              <a:spcBef>
                <a:spcPts val="0"/>
              </a:spcBef>
              <a:spcAft>
                <a:spcPts val="0"/>
              </a:spcAft>
            </a:pPr>
            <a:r>
              <a:rPr lang="es-ES" sz="1067" dirty="0">
                <a:solidFill>
                  <a:srgbClr val="575756"/>
                </a:solidFill>
                <a:latin typeface="Chevin Pro DemiBold"/>
              </a:rPr>
              <a:t>Comercio</a:t>
            </a:r>
            <a:endParaRPr lang="es-CL" sz="1067" dirty="0">
              <a:solidFill>
                <a:srgbClr val="575756"/>
              </a:solidFill>
              <a:latin typeface="Chevin Pro DemiBold"/>
            </a:endParaRPr>
          </a:p>
          <a:p>
            <a:pPr marL="0" marR="0" indent="0" algn="l" rtl="0" eaLnBrk="1" fontAlgn="auto" latinLnBrk="0" hangingPunct="1">
              <a:spcBef>
                <a:spcPts val="0"/>
              </a:spcBef>
              <a:spcAft>
                <a:spcPts val="0"/>
              </a:spcAft>
            </a:pPr>
            <a:r>
              <a:rPr lang="es-ES" sz="1067" dirty="0">
                <a:solidFill>
                  <a:srgbClr val="575756"/>
                </a:solidFill>
                <a:latin typeface="Chevin Pro DemiBold"/>
              </a:rPr>
              <a:t>Construcción</a:t>
            </a:r>
            <a:endParaRPr lang="es-CL" sz="1067" dirty="0">
              <a:solidFill>
                <a:srgbClr val="575756"/>
              </a:solidFill>
              <a:latin typeface="Chevin Pro DemiBold"/>
            </a:endParaRPr>
          </a:p>
          <a:p>
            <a:pPr marL="0" marR="0" indent="0" algn="l" rtl="0" eaLnBrk="1" fontAlgn="auto" latinLnBrk="0" hangingPunct="1">
              <a:spcBef>
                <a:spcPts val="0"/>
              </a:spcBef>
              <a:spcAft>
                <a:spcPts val="0"/>
              </a:spcAft>
            </a:pPr>
            <a:r>
              <a:rPr lang="es-ES" sz="1067" dirty="0">
                <a:solidFill>
                  <a:srgbClr val="575756"/>
                </a:solidFill>
                <a:latin typeface="Chevin Pro DemiBold"/>
              </a:rPr>
              <a:t>Energía</a:t>
            </a:r>
            <a:endParaRPr lang="es-CL" sz="1067" dirty="0">
              <a:solidFill>
                <a:srgbClr val="575756"/>
              </a:solidFill>
              <a:latin typeface="Chevin Pro DemiBold"/>
            </a:endParaRPr>
          </a:p>
          <a:p>
            <a:r>
              <a:rPr lang="es-ES" sz="1067" dirty="0">
                <a:solidFill>
                  <a:srgbClr val="575756"/>
                </a:solidFill>
                <a:latin typeface="Chevin Pro DemiBold"/>
              </a:rPr>
              <a:t>Farmacéuticos  y laboratorios</a:t>
            </a:r>
            <a:endParaRPr lang="es-CL" sz="1067" dirty="0">
              <a:solidFill>
                <a:srgbClr val="575756"/>
              </a:solidFill>
              <a:latin typeface="Chevin Pro DemiBold"/>
            </a:endParaRPr>
          </a:p>
          <a:p>
            <a:r>
              <a:rPr lang="es-ES" sz="1067" dirty="0">
                <a:solidFill>
                  <a:srgbClr val="575756"/>
                </a:solidFill>
                <a:latin typeface="Chevin Pro DemiBold"/>
              </a:rPr>
              <a:t>Sector forestal</a:t>
            </a:r>
            <a:endParaRPr lang="es-CL" sz="1067" dirty="0">
              <a:solidFill>
                <a:srgbClr val="575756"/>
              </a:solidFill>
              <a:latin typeface="Chevin Pro DemiBold"/>
            </a:endParaRPr>
          </a:p>
          <a:p>
            <a:r>
              <a:rPr lang="es-ES" sz="1067" dirty="0">
                <a:solidFill>
                  <a:srgbClr val="575756"/>
                </a:solidFill>
                <a:latin typeface="Chevin Pro DemiBold"/>
              </a:rPr>
              <a:t>Ganadería y lácteos</a:t>
            </a:r>
            <a:endParaRPr lang="es-CL" sz="1067" dirty="0">
              <a:solidFill>
                <a:srgbClr val="575756"/>
              </a:solidFill>
              <a:latin typeface="Chevin Pro DemiBold"/>
            </a:endParaRPr>
          </a:p>
          <a:p>
            <a:r>
              <a:rPr lang="es-ES" sz="1067" dirty="0">
                <a:solidFill>
                  <a:srgbClr val="575756"/>
                </a:solidFill>
                <a:latin typeface="Chevin Pro DemiBold"/>
              </a:rPr>
              <a:t>Granos básicos</a:t>
            </a:r>
            <a:endParaRPr lang="es-CL" sz="1067" dirty="0">
              <a:solidFill>
                <a:srgbClr val="575756"/>
              </a:solidFill>
              <a:latin typeface="Chevin Pro DemiBold"/>
            </a:endParaRPr>
          </a:p>
          <a:p>
            <a:r>
              <a:rPr lang="es-ES" sz="1067" dirty="0">
                <a:solidFill>
                  <a:srgbClr val="575756"/>
                </a:solidFill>
                <a:latin typeface="Chevin Pro DemiBold"/>
              </a:rPr>
              <a:t>Industria extractiva</a:t>
            </a:r>
          </a:p>
          <a:p>
            <a:r>
              <a:rPr lang="es-ES" sz="1067" dirty="0">
                <a:solidFill>
                  <a:srgbClr val="575756"/>
                </a:solidFill>
                <a:latin typeface="Chevin Pro DemiBold"/>
              </a:rPr>
              <a:t>Manufactura ligera</a:t>
            </a:r>
            <a:endParaRPr lang="es-CL" sz="1067" dirty="0">
              <a:solidFill>
                <a:srgbClr val="575756"/>
              </a:solidFill>
              <a:latin typeface="Chevin Pro DemiBold"/>
            </a:endParaRPr>
          </a:p>
          <a:p>
            <a:pPr marL="0" marR="0" indent="0" rtl="0" eaLnBrk="1" fontAlgn="auto" latinLnBrk="0" hangingPunct="1">
              <a:spcBef>
                <a:spcPts val="0"/>
              </a:spcBef>
              <a:spcAft>
                <a:spcPts val="0"/>
              </a:spcAft>
            </a:pPr>
            <a:r>
              <a:rPr lang="es-ES" sz="1067" dirty="0">
                <a:solidFill>
                  <a:srgbClr val="575756"/>
                </a:solidFill>
                <a:latin typeface="Chevin Pro DemiBold"/>
              </a:rPr>
              <a:t>Metalmecánica}</a:t>
            </a:r>
            <a:endParaRPr lang="es-CL" sz="1067" dirty="0">
              <a:solidFill>
                <a:srgbClr val="575756"/>
              </a:solidFill>
              <a:latin typeface="Chevin Pro DemiBold"/>
            </a:endParaRPr>
          </a:p>
          <a:p>
            <a:pPr marL="0" marR="0" indent="0" rtl="0" eaLnBrk="1" fontAlgn="auto" latinLnBrk="0" hangingPunct="1">
              <a:spcBef>
                <a:spcPts val="0"/>
              </a:spcBef>
              <a:spcAft>
                <a:spcPts val="0"/>
              </a:spcAft>
            </a:pPr>
            <a:endParaRPr lang="es-ES" sz="1050" i="0" u="none" strike="noStrike" dirty="0">
              <a:solidFill>
                <a:schemeClr val="tx1">
                  <a:lumMod val="65000"/>
                  <a:lumOff val="35000"/>
                </a:schemeClr>
              </a:solidFill>
              <a:effectLst/>
              <a:latin typeface="+mj-lt"/>
              <a:cs typeface="Calibri"/>
            </a:endParaRPr>
          </a:p>
          <a:p>
            <a:pPr marL="0" marR="0" indent="0" algn="l" rtl="0" eaLnBrk="1" fontAlgn="auto" latinLnBrk="0" hangingPunct="1">
              <a:spcBef>
                <a:spcPts val="0"/>
              </a:spcBef>
              <a:spcAft>
                <a:spcPts val="0"/>
              </a:spcAft>
            </a:pPr>
            <a:endParaRPr lang="es-CL" sz="1050" i="0" u="none" strike="noStrike" dirty="0">
              <a:solidFill>
                <a:schemeClr val="tx1">
                  <a:lumMod val="65000"/>
                  <a:lumOff val="35000"/>
                </a:schemeClr>
              </a:solidFill>
              <a:effectLst/>
              <a:latin typeface="+mj-lt"/>
            </a:endParaRPr>
          </a:p>
          <a:p>
            <a:pPr marL="0" marR="0" indent="0" algn="l" rtl="0" eaLnBrk="1" fontAlgn="auto" latinLnBrk="0" hangingPunct="1">
              <a:spcBef>
                <a:spcPts val="0"/>
              </a:spcBef>
              <a:spcAft>
                <a:spcPts val="0"/>
              </a:spcAft>
            </a:pPr>
            <a:endParaRPr lang="es-CL" sz="1050" i="0" u="none" strike="noStrike" dirty="0">
              <a:solidFill>
                <a:schemeClr val="tx1">
                  <a:lumMod val="65000"/>
                  <a:lumOff val="35000"/>
                </a:schemeClr>
              </a:solidFill>
              <a:effectLst/>
              <a:latin typeface="+mj-lt"/>
            </a:endParaRPr>
          </a:p>
          <a:p>
            <a:pPr marL="171450" indent="-171450" defTabSz="1219017">
              <a:spcBef>
                <a:spcPts val="601"/>
              </a:spcBef>
              <a:buFont typeface="Arial" panose="020B0604020202020204" pitchFamily="34" charset="0"/>
              <a:buChar char="•"/>
            </a:pPr>
            <a:endParaRPr lang="es-ES" sz="1067" dirty="0">
              <a:solidFill>
                <a:srgbClr val="575756"/>
              </a:solidFill>
              <a:latin typeface="Chevin Pro DemiBold"/>
            </a:endParaRPr>
          </a:p>
          <a:p>
            <a:pPr marL="171450" indent="-171450" defTabSz="1219017">
              <a:spcBef>
                <a:spcPts val="601"/>
              </a:spcBef>
              <a:buFont typeface="Arial" panose="020B0604020202020204" pitchFamily="34" charset="0"/>
              <a:buChar char="•"/>
            </a:pPr>
            <a:endParaRPr lang="es-ES" sz="1067" dirty="0">
              <a:solidFill>
                <a:srgbClr val="575756"/>
              </a:solidFill>
              <a:latin typeface="Chevin Pro DemiBold"/>
            </a:endParaRPr>
          </a:p>
          <a:p>
            <a:pPr defTabSz="1219017">
              <a:spcBef>
                <a:spcPts val="601"/>
              </a:spcBef>
              <a:spcAft>
                <a:spcPts val="601"/>
              </a:spcAft>
            </a:pPr>
            <a:endParaRPr lang="es-ES" sz="1067" dirty="0">
              <a:solidFill>
                <a:srgbClr val="575756"/>
              </a:solidFill>
              <a:latin typeface="Chevin Pro DemiBold"/>
            </a:endParaRPr>
          </a:p>
        </p:txBody>
      </p:sp>
      <p:sp>
        <p:nvSpPr>
          <p:cNvPr id="2" name="TextBox 139">
            <a:extLst>
              <a:ext uri="{FF2B5EF4-FFF2-40B4-BE49-F238E27FC236}">
                <a16:creationId xmlns:a16="http://schemas.microsoft.com/office/drawing/2014/main" id="{970F2CB1-436D-4CD3-B9C0-8D7C372196B4}"/>
              </a:ext>
            </a:extLst>
          </p:cNvPr>
          <p:cNvSpPr txBox="1"/>
          <p:nvPr/>
        </p:nvSpPr>
        <p:spPr>
          <a:xfrm>
            <a:off x="6299108" y="4028359"/>
            <a:ext cx="4456390" cy="2752548"/>
          </a:xfrm>
          <a:prstGeom prst="rect">
            <a:avLst/>
          </a:prstGeom>
          <a:noFill/>
        </p:spPr>
        <p:txBody>
          <a:bodyPr wrap="square" lIns="91440" tIns="45720" rIns="91440" bIns="45720" rtlCol="0" anchor="t">
            <a:spAutoFit/>
          </a:bodyPr>
          <a:lstStyle/>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temas: Cada sección cuenta con un desglose de temas para exponer. </a:t>
            </a:r>
          </a:p>
          <a:p>
            <a:pPr defTabSz="1219017">
              <a:spcBef>
                <a:spcPts val="601"/>
              </a:spcBef>
              <a:spcAft>
                <a:spcPts val="601"/>
              </a:spcAft>
            </a:pPr>
            <a:r>
              <a:rPr lang="es-ES" sz="1067" dirty="0">
                <a:solidFill>
                  <a:srgbClr val="575756"/>
                </a:solidFill>
                <a:latin typeface="Chevin Pro DemiBold"/>
              </a:rPr>
              <a:t>En Rubro de empresas: </a:t>
            </a:r>
          </a:p>
          <a:p>
            <a:pPr defTabSz="1219017">
              <a:spcBef>
                <a:spcPts val="601"/>
              </a:spcBef>
              <a:spcAft>
                <a:spcPts val="601"/>
              </a:spcAft>
            </a:pPr>
            <a:r>
              <a:rPr lang="es-ES" sz="1067" dirty="0">
                <a:solidFill>
                  <a:srgbClr val="575756"/>
                </a:solidFill>
                <a:latin typeface="Chevin Pro DemiBold"/>
              </a:rPr>
              <a:t>Catálogo</a:t>
            </a:r>
          </a:p>
          <a:p>
            <a:pPr defTabSz="1219017"/>
            <a:r>
              <a:rPr lang="es-ES" sz="1067" dirty="0">
                <a:solidFill>
                  <a:srgbClr val="575756"/>
                </a:solidFill>
                <a:latin typeface="Chevin Pro DemiBold"/>
              </a:rPr>
              <a:t>Lista de empresas</a:t>
            </a:r>
          </a:p>
          <a:p>
            <a:pPr defTabSz="1219017"/>
            <a:r>
              <a:rPr lang="es-ES" sz="1067" dirty="0">
                <a:solidFill>
                  <a:srgbClr val="575756"/>
                </a:solidFill>
                <a:latin typeface="Chevin Pro DemiBold"/>
              </a:rPr>
              <a:t>Ubicación</a:t>
            </a:r>
          </a:p>
          <a:p>
            <a:pPr defTabSz="1219017"/>
            <a:r>
              <a:rPr lang="es-ES" sz="1067" dirty="0">
                <a:solidFill>
                  <a:srgbClr val="575756"/>
                </a:solidFill>
                <a:latin typeface="Chevin Pro DemiBold"/>
              </a:rPr>
              <a:t>Contacto </a:t>
            </a:r>
          </a:p>
          <a:p>
            <a:pPr defTabSz="1219017">
              <a:spcBef>
                <a:spcPts val="601"/>
              </a:spcBef>
              <a:spcAft>
                <a:spcPts val="601"/>
              </a:spcAft>
            </a:pPr>
            <a:r>
              <a:rPr lang="es-CL" sz="1067" dirty="0">
                <a:solidFill>
                  <a:srgbClr val="575756"/>
                </a:solidFill>
                <a:latin typeface="Chevin Pro DemiBold"/>
              </a:rPr>
              <a:t>En Lista de empresas:</a:t>
            </a:r>
          </a:p>
          <a:p>
            <a:pPr defTabSz="1219017"/>
            <a:r>
              <a:rPr lang="es-ES" sz="1067" dirty="0">
                <a:solidFill>
                  <a:srgbClr val="575756"/>
                </a:solidFill>
                <a:latin typeface="Chevin Pro DemiBold"/>
              </a:rPr>
              <a:t>Rubro</a:t>
            </a:r>
          </a:p>
          <a:p>
            <a:pPr defTabSz="1219017"/>
            <a:r>
              <a:rPr lang="es-ES" sz="1067" dirty="0">
                <a:solidFill>
                  <a:srgbClr val="575756"/>
                </a:solidFill>
                <a:latin typeface="Chevin Pro DemiBold"/>
              </a:rPr>
              <a:t>Catálogo</a:t>
            </a:r>
          </a:p>
          <a:p>
            <a:pPr defTabSz="1219017"/>
            <a:r>
              <a:rPr lang="es-ES" sz="1067" dirty="0">
                <a:solidFill>
                  <a:srgbClr val="575756"/>
                </a:solidFill>
                <a:latin typeface="Chevin Pro DemiBold"/>
              </a:rPr>
              <a:t>Ubicación</a:t>
            </a:r>
          </a:p>
          <a:p>
            <a:pPr defTabSz="1219017"/>
            <a:r>
              <a:rPr lang="es-ES" sz="1067" dirty="0">
                <a:solidFill>
                  <a:srgbClr val="575756"/>
                </a:solidFill>
                <a:latin typeface="Chevin Pro DemiBold"/>
              </a:rPr>
              <a:t>Contacto</a:t>
            </a:r>
          </a:p>
          <a:p>
            <a:pPr defTabSz="1219017">
              <a:spcBef>
                <a:spcPts val="601"/>
              </a:spcBef>
              <a:spcAft>
                <a:spcPts val="601"/>
              </a:spcAft>
            </a:pPr>
            <a:endParaRPr lang="es-ES" sz="1067" dirty="0">
              <a:solidFill>
                <a:srgbClr val="575756"/>
              </a:solidFill>
              <a:latin typeface="Chevin Pro DemiBold"/>
            </a:endParaRPr>
          </a:p>
        </p:txBody>
      </p:sp>
      <p:sp>
        <p:nvSpPr>
          <p:cNvPr id="4" name="CuadroTexto 3">
            <a:extLst>
              <a:ext uri="{FF2B5EF4-FFF2-40B4-BE49-F238E27FC236}">
                <a16:creationId xmlns:a16="http://schemas.microsoft.com/office/drawing/2014/main" id="{8D563BFA-7BEC-4DF8-8FC0-BFA9B21CE577}"/>
              </a:ext>
            </a:extLst>
          </p:cNvPr>
          <p:cNvSpPr txBox="1"/>
          <p:nvPr/>
        </p:nvSpPr>
        <p:spPr>
          <a:xfrm>
            <a:off x="6295369" y="1713728"/>
            <a:ext cx="4644186" cy="2631490"/>
          </a:xfrm>
          <a:prstGeom prst="rect">
            <a:avLst/>
          </a:prstGeom>
          <a:noFill/>
        </p:spPr>
        <p:txBody>
          <a:bodyPr wrap="square" lIns="91440" tIns="45720" rIns="91440" bIns="45720" rtlCol="0" anchor="t">
            <a:spAutoFit/>
          </a:bodyPr>
          <a:lstStyle/>
          <a:p>
            <a:r>
              <a:rPr lang="es-ES" sz="1067">
                <a:solidFill>
                  <a:srgbClr val="575756"/>
                </a:solidFill>
                <a:latin typeface="Chevin Pro DemiBold"/>
              </a:rPr>
              <a:t>Palma</a:t>
            </a:r>
            <a:endParaRPr lang="es-CL" sz="1067">
              <a:solidFill>
                <a:srgbClr val="575756"/>
              </a:solidFill>
              <a:latin typeface="Chevin Pro DemiBold"/>
            </a:endParaRPr>
          </a:p>
          <a:p>
            <a:r>
              <a:rPr lang="es-ES" sz="1067">
                <a:solidFill>
                  <a:srgbClr val="575756"/>
                </a:solidFill>
                <a:latin typeface="Chevin Pro DemiBold"/>
              </a:rPr>
              <a:t>Pesca y acuicultura</a:t>
            </a:r>
            <a:endParaRPr lang="es-CL" sz="1067">
              <a:solidFill>
                <a:srgbClr val="575756"/>
              </a:solidFill>
              <a:latin typeface="Chevin Pro DemiBold"/>
            </a:endParaRPr>
          </a:p>
          <a:p>
            <a:r>
              <a:rPr lang="es-ES" sz="1067">
                <a:solidFill>
                  <a:srgbClr val="575756"/>
                </a:solidFill>
                <a:latin typeface="Chevin Pro DemiBold"/>
              </a:rPr>
              <a:t>Químicos y plásticos</a:t>
            </a:r>
            <a:endParaRPr lang="es-CL" sz="1067">
              <a:solidFill>
                <a:srgbClr val="575756"/>
              </a:solidFill>
              <a:latin typeface="Chevin Pro DemiBold"/>
            </a:endParaRPr>
          </a:p>
          <a:p>
            <a:r>
              <a:rPr lang="es-ES" sz="1067">
                <a:solidFill>
                  <a:srgbClr val="575756"/>
                </a:solidFill>
                <a:latin typeface="Chevin Pro DemiBold"/>
              </a:rPr>
              <a:t>Servicios financieros</a:t>
            </a:r>
            <a:endParaRPr lang="es-CL" sz="1067">
              <a:solidFill>
                <a:srgbClr val="575756"/>
              </a:solidFill>
              <a:latin typeface="Chevin Pro DemiBold"/>
            </a:endParaRPr>
          </a:p>
          <a:p>
            <a:r>
              <a:rPr lang="es-ES" sz="1067">
                <a:solidFill>
                  <a:srgbClr val="575756"/>
                </a:solidFill>
                <a:latin typeface="Chevin Pro DemiBold"/>
              </a:rPr>
              <a:t>Servicios logísticos</a:t>
            </a:r>
            <a:endParaRPr lang="es-CL" sz="1067">
              <a:solidFill>
                <a:srgbClr val="575756"/>
              </a:solidFill>
              <a:latin typeface="Chevin Pro DemiBold"/>
            </a:endParaRPr>
          </a:p>
          <a:p>
            <a:r>
              <a:rPr lang="es-ES" sz="1067">
                <a:solidFill>
                  <a:srgbClr val="575756"/>
                </a:solidFill>
                <a:latin typeface="Chevin Pro DemiBold"/>
              </a:rPr>
              <a:t>Textil, confección y calzado</a:t>
            </a:r>
            <a:endParaRPr lang="es-CL" sz="1067">
              <a:solidFill>
                <a:srgbClr val="575756"/>
              </a:solidFill>
              <a:latin typeface="Chevin Pro DemiBold"/>
            </a:endParaRPr>
          </a:p>
          <a:p>
            <a:r>
              <a:rPr lang="es-ES" sz="1067">
                <a:solidFill>
                  <a:srgbClr val="575756"/>
                </a:solidFill>
                <a:latin typeface="Chevin Pro DemiBold"/>
              </a:rPr>
              <a:t>Tics</a:t>
            </a:r>
            <a:endParaRPr lang="es-CL" sz="1067">
              <a:solidFill>
                <a:srgbClr val="575756"/>
              </a:solidFill>
              <a:latin typeface="Chevin Pro DemiBold"/>
            </a:endParaRPr>
          </a:p>
          <a:p>
            <a:r>
              <a:rPr lang="es-ES" sz="1067">
                <a:solidFill>
                  <a:srgbClr val="575756"/>
                </a:solidFill>
                <a:latin typeface="Chevin Pro DemiBold"/>
              </a:rPr>
              <a:t>Turismo</a:t>
            </a:r>
            <a:endParaRPr lang="es-CL" sz="1067">
              <a:solidFill>
                <a:srgbClr val="575756"/>
              </a:solidFill>
              <a:latin typeface="Chevin Pro DemiBold"/>
            </a:endParaRPr>
          </a:p>
          <a:p>
            <a:endParaRPr lang="es-ES" sz="1067" dirty="0">
              <a:solidFill>
                <a:srgbClr val="575756"/>
              </a:solidFill>
              <a:latin typeface="Chevin Pro DemiBold"/>
            </a:endParaRPr>
          </a:p>
          <a:p>
            <a:r>
              <a:rPr lang="es-CL" sz="1067">
                <a:solidFill>
                  <a:srgbClr val="575756"/>
                </a:solidFill>
                <a:latin typeface="Chevin Pro DemiBold"/>
              </a:rPr>
              <a:t>En Lista de empresas:</a:t>
            </a:r>
          </a:p>
          <a:p>
            <a:endParaRPr lang="es-CL" sz="1067" dirty="0">
              <a:solidFill>
                <a:srgbClr val="575756"/>
              </a:solidFill>
              <a:latin typeface="Chevin Pro DemiBold"/>
            </a:endParaRPr>
          </a:p>
          <a:p>
            <a:pPr marL="0" rtl="0" eaLnBrk="1" fontAlgn="ctr" latinLnBrk="0" hangingPunct="1">
              <a:spcBef>
                <a:spcPts val="0"/>
              </a:spcBef>
              <a:spcAft>
                <a:spcPts val="0"/>
              </a:spcAft>
            </a:pPr>
            <a:r>
              <a:rPr lang="es-CL" sz="1067" dirty="0">
                <a:solidFill>
                  <a:srgbClr val="575756"/>
                </a:solidFill>
                <a:latin typeface="Chevin Pro DemiBold"/>
              </a:rPr>
              <a:t>Departamento</a:t>
            </a:r>
          </a:p>
          <a:p>
            <a:pPr marL="0" rtl="0" eaLnBrk="1" fontAlgn="ctr" latinLnBrk="0" hangingPunct="1">
              <a:spcBef>
                <a:spcPts val="0"/>
              </a:spcBef>
              <a:spcAft>
                <a:spcPts val="0"/>
              </a:spcAft>
            </a:pPr>
            <a:r>
              <a:rPr lang="es-ES" sz="1067" dirty="0">
                <a:solidFill>
                  <a:srgbClr val="575756"/>
                </a:solidFill>
                <a:latin typeface="Chevin Pro DemiBold"/>
              </a:rPr>
              <a:t>Municipios</a:t>
            </a:r>
            <a:endParaRPr lang="es-CL" sz="1067" dirty="0">
              <a:solidFill>
                <a:srgbClr val="575756"/>
              </a:solidFill>
              <a:latin typeface="Chevin Pro DemiBold"/>
            </a:endParaRPr>
          </a:p>
          <a:p>
            <a:pPr marL="0" rtl="0" eaLnBrk="1" fontAlgn="ctr" latinLnBrk="0" hangingPunct="1">
              <a:spcBef>
                <a:spcPts val="0"/>
              </a:spcBef>
              <a:spcAft>
                <a:spcPts val="0"/>
              </a:spcAft>
            </a:pPr>
            <a:r>
              <a:rPr lang="es-ES" sz="1067" dirty="0">
                <a:solidFill>
                  <a:srgbClr val="575756"/>
                </a:solidFill>
                <a:latin typeface="Chevin Pro DemiBold"/>
              </a:rPr>
              <a:t>Zonas</a:t>
            </a:r>
            <a:endParaRPr lang="es-CL" sz="1067" dirty="0">
              <a:solidFill>
                <a:srgbClr val="575756"/>
              </a:solidFill>
              <a:latin typeface="Chevin Pro DemiBold"/>
            </a:endParaRPr>
          </a:p>
          <a:p>
            <a:endParaRPr lang="es-CL" sz="1067" dirty="0">
              <a:solidFill>
                <a:srgbClr val="575756"/>
              </a:solidFill>
              <a:latin typeface="Chevin Pro DemiBold"/>
            </a:endParaRPr>
          </a:p>
        </p:txBody>
      </p:sp>
    </p:spTree>
    <p:extLst>
      <p:ext uri="{BB962C8B-B14F-4D97-AF65-F5344CB8AC3E}">
        <p14:creationId xmlns:p14="http://schemas.microsoft.com/office/powerpoint/2010/main" val="39173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Номер слайда 3"/>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algn="ctr" defTabSz="1219017"/>
            <a:fld id="{C36D633A-E9D6-4868-9F6A-A76B40F1089A}" type="slidenum">
              <a:rPr lang="ru-RU" sz="1400">
                <a:solidFill>
                  <a:srgbClr val="FFFFFF"/>
                </a:solidFill>
                <a:latin typeface="Calibri"/>
              </a:rPr>
              <a:pPr algn="ctr" defTabSz="1219017"/>
              <a:t>7</a:t>
            </a:fld>
            <a:endParaRPr lang="ru-RU" sz="1400" dirty="0">
              <a:solidFill>
                <a:srgbClr val="FFFFFF"/>
              </a:solidFill>
              <a:latin typeface="Calibri"/>
            </a:endParaRPr>
          </a:p>
        </p:txBody>
      </p:sp>
      <p:sp>
        <p:nvSpPr>
          <p:cNvPr id="117" name="TextBox 24">
            <a:extLst>
              <a:ext uri="{FF2B5EF4-FFF2-40B4-BE49-F238E27FC236}">
                <a16:creationId xmlns:a16="http://schemas.microsoft.com/office/drawing/2014/main" id="{A4548CF2-9278-4600-BCD8-30764F069BB6}"/>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algn="ctr" defTabSz="1219017">
              <a:lnSpc>
                <a:spcPct val="110000"/>
              </a:lnSpc>
            </a:pPr>
            <a:r>
              <a:rPr lang="en-US" sz="1400" b="1" dirty="0" err="1">
                <a:solidFill>
                  <a:srgbClr val="FFFFFF"/>
                </a:solidFill>
                <a:latin typeface="Chevin Pro DemiBold" pitchFamily="34" charset="0"/>
                <a:cs typeface="Calibri"/>
              </a:rPr>
              <a:t>DATAPYME</a:t>
            </a:r>
            <a:endParaRPr lang="ru-RU" sz="1400" b="1" dirty="0">
              <a:solidFill>
                <a:srgbClr val="FFFFFF"/>
              </a:solidFill>
              <a:latin typeface="Chevin Pro DemiBold" pitchFamily="34" charset="0"/>
              <a:cs typeface="Calibri"/>
            </a:endParaRPr>
          </a:p>
        </p:txBody>
      </p:sp>
      <p:sp>
        <p:nvSpPr>
          <p:cNvPr id="118" name="Прямоугольник 2">
            <a:extLst>
              <a:ext uri="{FF2B5EF4-FFF2-40B4-BE49-F238E27FC236}">
                <a16:creationId xmlns:a16="http://schemas.microsoft.com/office/drawing/2014/main" id="{A81C9DF9-00FC-4C4D-8951-61A1E7213091}"/>
              </a:ext>
            </a:extLst>
          </p:cNvPr>
          <p:cNvSpPr/>
          <p:nvPr/>
        </p:nvSpPr>
        <p:spPr>
          <a:xfrm>
            <a:off x="538748" y="296910"/>
            <a:ext cx="814569"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2</a:t>
            </a:r>
            <a:endParaRPr lang="ru-RU" sz="2400" dirty="0">
              <a:solidFill>
                <a:schemeClr val="accent1"/>
              </a:solidFill>
              <a:latin typeface="Chevin Pro Light" pitchFamily="34" charset="0"/>
            </a:endParaRPr>
          </a:p>
        </p:txBody>
      </p:sp>
      <p:graphicFrame>
        <p:nvGraphicFramePr>
          <p:cNvPr id="2" name="Tabla 2">
            <a:extLst>
              <a:ext uri="{FF2B5EF4-FFF2-40B4-BE49-F238E27FC236}">
                <a16:creationId xmlns:a16="http://schemas.microsoft.com/office/drawing/2014/main" id="{C829541C-F126-43FE-BA2E-1B4DA31BEC71}"/>
              </a:ext>
            </a:extLst>
          </p:cNvPr>
          <p:cNvGraphicFramePr>
            <a:graphicFrameLocks noGrp="1"/>
          </p:cNvGraphicFramePr>
          <p:nvPr>
            <p:extLst>
              <p:ext uri="{D42A27DB-BD31-4B8C-83A1-F6EECF244321}">
                <p14:modId xmlns:p14="http://schemas.microsoft.com/office/powerpoint/2010/main" val="3103114013"/>
              </p:ext>
            </p:extLst>
          </p:nvPr>
        </p:nvGraphicFramePr>
        <p:xfrm>
          <a:off x="431898" y="1067037"/>
          <a:ext cx="10987064" cy="5300644"/>
        </p:xfrm>
        <a:graphic>
          <a:graphicData uri="http://schemas.openxmlformats.org/drawingml/2006/table">
            <a:tbl>
              <a:tblPr firstRow="1" bandRow="1">
                <a:tableStyleId>{5C22544A-7EE6-4342-B048-85BDC9FD1C3A}</a:tableStyleId>
              </a:tblPr>
              <a:tblGrid>
                <a:gridCol w="1011891">
                  <a:extLst>
                    <a:ext uri="{9D8B030D-6E8A-4147-A177-3AD203B41FA5}">
                      <a16:colId xmlns:a16="http://schemas.microsoft.com/office/drawing/2014/main" val="2103009954"/>
                    </a:ext>
                  </a:extLst>
                </a:gridCol>
                <a:gridCol w="1863678">
                  <a:extLst>
                    <a:ext uri="{9D8B030D-6E8A-4147-A177-3AD203B41FA5}">
                      <a16:colId xmlns:a16="http://schemas.microsoft.com/office/drawing/2014/main" val="1925803471"/>
                    </a:ext>
                  </a:extLst>
                </a:gridCol>
                <a:gridCol w="1158785">
                  <a:extLst>
                    <a:ext uri="{9D8B030D-6E8A-4147-A177-3AD203B41FA5}">
                      <a16:colId xmlns:a16="http://schemas.microsoft.com/office/drawing/2014/main" val="4209277347"/>
                    </a:ext>
                  </a:extLst>
                </a:gridCol>
                <a:gridCol w="1158785">
                  <a:extLst>
                    <a:ext uri="{9D8B030D-6E8A-4147-A177-3AD203B41FA5}">
                      <a16:colId xmlns:a16="http://schemas.microsoft.com/office/drawing/2014/main" val="717859385"/>
                    </a:ext>
                  </a:extLst>
                </a:gridCol>
                <a:gridCol w="1158785">
                  <a:extLst>
                    <a:ext uri="{9D8B030D-6E8A-4147-A177-3AD203B41FA5}">
                      <a16:colId xmlns:a16="http://schemas.microsoft.com/office/drawing/2014/main" val="2180104357"/>
                    </a:ext>
                  </a:extLst>
                </a:gridCol>
                <a:gridCol w="1158785">
                  <a:extLst>
                    <a:ext uri="{9D8B030D-6E8A-4147-A177-3AD203B41FA5}">
                      <a16:colId xmlns:a16="http://schemas.microsoft.com/office/drawing/2014/main" val="777788735"/>
                    </a:ext>
                  </a:extLst>
                </a:gridCol>
                <a:gridCol w="1158785">
                  <a:extLst>
                    <a:ext uri="{9D8B030D-6E8A-4147-A177-3AD203B41FA5}">
                      <a16:colId xmlns:a16="http://schemas.microsoft.com/office/drawing/2014/main" val="385850692"/>
                    </a:ext>
                  </a:extLst>
                </a:gridCol>
                <a:gridCol w="1158785">
                  <a:extLst>
                    <a:ext uri="{9D8B030D-6E8A-4147-A177-3AD203B41FA5}">
                      <a16:colId xmlns:a16="http://schemas.microsoft.com/office/drawing/2014/main" val="125122972"/>
                    </a:ext>
                  </a:extLst>
                </a:gridCol>
                <a:gridCol w="1158785">
                  <a:extLst>
                    <a:ext uri="{9D8B030D-6E8A-4147-A177-3AD203B41FA5}">
                      <a16:colId xmlns:a16="http://schemas.microsoft.com/office/drawing/2014/main" val="1239310490"/>
                    </a:ext>
                  </a:extLst>
                </a:gridCol>
              </a:tblGrid>
              <a:tr h="326366">
                <a:tc>
                  <a:txBody>
                    <a:bodyPr/>
                    <a:lstStyle/>
                    <a:p>
                      <a:r>
                        <a:rPr lang="es-ES" sz="1100" dirty="0"/>
                        <a:t>CATEGORÍA</a:t>
                      </a:r>
                    </a:p>
                  </a:txBody>
                  <a:tcPr>
                    <a:solidFill>
                      <a:schemeClr val="accent1">
                        <a:lumMod val="75000"/>
                      </a:schemeClr>
                    </a:solidFill>
                  </a:tcPr>
                </a:tc>
                <a:tc>
                  <a:txBody>
                    <a:bodyPr/>
                    <a:lstStyle/>
                    <a:p>
                      <a:r>
                        <a:rPr lang="es-ES" sz="1100" dirty="0"/>
                        <a:t>SECCIÓN</a:t>
                      </a:r>
                    </a:p>
                  </a:txBody>
                  <a:tcPr>
                    <a:solidFill>
                      <a:schemeClr val="accent2">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326366">
                <a:tc rowSpan="15">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000" b="1" kern="1200" dirty="0">
                          <a:solidFill>
                            <a:schemeClr val="bg1"/>
                          </a:solidFill>
                          <a:latin typeface="+mn-lt"/>
                          <a:ea typeface="+mn-ea"/>
                          <a:cs typeface="+mn-cs"/>
                        </a:rPr>
                        <a:t>Rubro de empresa</a:t>
                      </a:r>
                    </a:p>
                    <a:p>
                      <a:pPr marL="0" algn="ctr"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AGRICULTURA NO TRADICIONAL</a:t>
                      </a:r>
                    </a:p>
                  </a:txBody>
                  <a:tcPr marL="45720" marR="45720" anchor="ctr">
                    <a:solidFill>
                      <a:schemeClr val="accent2">
                        <a:lumMod val="75000"/>
                      </a:schemeClr>
                    </a:solidFill>
                  </a:tcPr>
                </a:tc>
                <a:tc>
                  <a:txBody>
                    <a:bodyPr/>
                    <a:lstStyle/>
                    <a:p>
                      <a:pPr algn="ct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965232244"/>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ALIMENTOS PROCESADOS</a:t>
                      </a:r>
                    </a:p>
                  </a:txBody>
                  <a:tcPr marL="45720" marR="45720" anchor="ctr">
                    <a:solidFill>
                      <a:schemeClr val="accent2">
                        <a:lumMod val="75000"/>
                      </a:schemeClr>
                    </a:solidFill>
                  </a:tcPr>
                </a:tc>
                <a:tc>
                  <a:txBody>
                    <a:bodyPr/>
                    <a:lstStyle/>
                    <a:p>
                      <a:pPr algn="ct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20447077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SECTOR AVÍCOLA</a:t>
                      </a:r>
                    </a:p>
                  </a:txBody>
                  <a:tcPr marL="45720" marR="45720" anchor="ctr">
                    <a:solidFill>
                      <a:schemeClr val="accent2">
                        <a:lumMod val="75000"/>
                      </a:schemeClr>
                    </a:solidFill>
                  </a:tcPr>
                </a:tc>
                <a:tc>
                  <a:txBody>
                    <a:bodyPr/>
                    <a:lstStyle/>
                    <a:p>
                      <a:pPr algn="ct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190576896"/>
                  </a:ext>
                </a:extLst>
              </a:tr>
              <a:tr h="326366">
                <a:tc vMerge="1">
                  <a:txBody>
                    <a:bodyPr/>
                    <a:lstStyle/>
                    <a:p>
                      <a:pPr marL="0" algn="r"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AZÚCAR</a:t>
                      </a:r>
                    </a:p>
                    <a:p>
                      <a:pPr marL="0" algn="l" defTabSz="1219017" rtl="0" eaLnBrk="1" latinLnBrk="0" hangingPunct="1"/>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5485855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SECTOR BANANERO</a:t>
                      </a:r>
                    </a:p>
                    <a:p>
                      <a:pPr marL="0" algn="l" defTabSz="1219017" rtl="0" eaLnBrk="1" latinLnBrk="0" hangingPunct="1"/>
                      <a:endParaRPr lang="es-ES" sz="900" b="1" kern="1200" dirty="0">
                        <a:solidFill>
                          <a:schemeClr val="bg1"/>
                        </a:solidFill>
                        <a:latin typeface="+mn-lt"/>
                        <a:ea typeface="+mn-ea"/>
                        <a:cs typeface="+mn-cs"/>
                      </a:endParaRP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850010357"/>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alpha val="56078"/>
                      </a:srgb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BEBIDAS</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993332774"/>
                  </a:ext>
                </a:extLst>
              </a:tr>
              <a:tr h="326366">
                <a:tc vMerge="1">
                  <a:txBody>
                    <a:bodyPr/>
                    <a:lstStyle/>
                    <a:p>
                      <a:pPr marL="0" algn="r"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CAFÉ</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233047202"/>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COMERCIO</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08640980"/>
                  </a:ext>
                </a:extLst>
              </a:tr>
              <a:tr h="326366">
                <a:tc vMerge="1">
                  <a:txBody>
                    <a:bodyPr/>
                    <a:lstStyle/>
                    <a:p>
                      <a:pPr marL="0" algn="r" defTabSz="1219017"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CONSTRUCCIÓN</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30017987"/>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ENERGÍA</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912305285"/>
                  </a:ext>
                </a:extLst>
              </a:tr>
              <a:tr h="326366">
                <a:tc vMerge="1">
                  <a:txBody>
                    <a:bodyPr/>
                    <a:lstStyle/>
                    <a:p>
                      <a:pPr marL="0" algn="r"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FARMACÉUTICOS  Y LABORATORIOS</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4915597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SECTOR FORESTAL</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99567919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GANADERÍA Y LÁCTEOS</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2843649822"/>
                  </a:ext>
                </a:extLst>
              </a:tr>
              <a:tr h="326366">
                <a:tc vMerge="1">
                  <a:txBody>
                    <a:bodyPr/>
                    <a:lstStyle/>
                    <a:p>
                      <a:pPr marL="0" algn="r" defTabSz="1219017" rtl="0" eaLnBrk="1" latinLnBrk="0" hangingPunct="1"/>
                      <a:endParaRPr lang="es-ES" sz="1000" b="1" kern="1200" dirty="0">
                        <a:solidFill>
                          <a:schemeClr val="bg1"/>
                        </a:solidFill>
                        <a:latin typeface="+mn-lt"/>
                        <a:ea typeface="+mn-ea"/>
                        <a:cs typeface="+mn-cs"/>
                      </a:endParaRPr>
                    </a:p>
                  </a:txBody>
                  <a:tcPr anchor="ctr">
                    <a:solidFill>
                      <a:schemeClr val="accent1">
                        <a:lumMod val="75000"/>
                      </a:schemeClr>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GRANOS BÁSICOS</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1743929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rgbClr val="B80F00"/>
                    </a:solidFill>
                  </a:tcPr>
                </a:tc>
                <a:tc>
                  <a:txBody>
                    <a:bodyPr/>
                    <a:lstStyle/>
                    <a:p>
                      <a:pPr marL="0" marR="0" lvl="0" indent="0" algn="l"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INDUSTRIA EXTRACTIVA</a:t>
                      </a:r>
                    </a:p>
                  </a:txBody>
                  <a:tcPr marL="45720" marR="4572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a:solidFill>
                          <a:srgbClr val="000000"/>
                        </a:solidFill>
                      </a:endParaRPr>
                    </a:p>
                  </a:txBody>
                  <a:tcPr marL="0" marR="0" marT="0" marB="0" anchor="ctr"/>
                </a:tc>
                <a:tc>
                  <a:txBody>
                    <a:bodyPr/>
                    <a:lstStyle/>
                    <a:p>
                      <a:pPr algn="ctr"/>
                      <a:endParaRPr lang="es-ES" sz="800" b="1">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92651802"/>
                  </a:ext>
                </a:extLst>
              </a:tr>
            </a:tbl>
          </a:graphicData>
        </a:graphic>
      </p:graphicFrame>
      <p:sp>
        <p:nvSpPr>
          <p:cNvPr id="6" name="Rectángulo 5">
            <a:extLst>
              <a:ext uri="{FF2B5EF4-FFF2-40B4-BE49-F238E27FC236}">
                <a16:creationId xmlns:a16="http://schemas.microsoft.com/office/drawing/2014/main" id="{FB077C6F-FF14-4E8B-B116-4ECB6EAF01B1}"/>
              </a:ext>
            </a:extLst>
          </p:cNvPr>
          <p:cNvSpPr/>
          <p:nvPr/>
        </p:nvSpPr>
        <p:spPr>
          <a:xfrm>
            <a:off x="1532007" y="775578"/>
            <a:ext cx="4537484" cy="276999"/>
          </a:xfrm>
          <a:prstGeom prst="rect">
            <a:avLst/>
          </a:prstGeom>
        </p:spPr>
        <p:txBody>
          <a:bodyPr wrap="square">
            <a:spAutoFit/>
          </a:bodyPr>
          <a:lstStyle/>
          <a:p>
            <a:pPr defTabSz="1219017"/>
            <a:r>
              <a:rPr lang="es-ES" sz="1200" b="1" kern="0" dirty="0">
                <a:solidFill>
                  <a:schemeClr val="accent1"/>
                </a:solidFill>
              </a:rPr>
              <a:t>8. CONTENIDOS [1/2]</a:t>
            </a:r>
          </a:p>
        </p:txBody>
      </p:sp>
      <p:pic>
        <p:nvPicPr>
          <p:cNvPr id="45" name="Imagen 44">
            <a:hlinkClick r:id="rId2" action="ppaction://hlinksldjump"/>
            <a:extLst>
              <a:ext uri="{FF2B5EF4-FFF2-40B4-BE49-F238E27FC236}">
                <a16:creationId xmlns:a16="http://schemas.microsoft.com/office/drawing/2014/main" id="{A5CAF5D1-8EA5-48AA-A308-BFC09A3C8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8857" y="262226"/>
            <a:ext cx="2485938" cy="531034"/>
          </a:xfrm>
          <a:prstGeom prst="rect">
            <a:avLst/>
          </a:prstGeom>
        </p:spPr>
      </p:pic>
    </p:spTree>
    <p:extLst>
      <p:ext uri="{BB962C8B-B14F-4D97-AF65-F5344CB8AC3E}">
        <p14:creationId xmlns:p14="http://schemas.microsoft.com/office/powerpoint/2010/main" val="39197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Номер слайда 3"/>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algn="ctr" defTabSz="1219017"/>
            <a:fld id="{C36D633A-E9D6-4868-9F6A-A76B40F1089A}" type="slidenum">
              <a:rPr lang="ru-RU" sz="1400">
                <a:solidFill>
                  <a:srgbClr val="FFFFFF"/>
                </a:solidFill>
                <a:latin typeface="Calibri"/>
              </a:rPr>
              <a:pPr algn="ctr" defTabSz="1219017"/>
              <a:t>8</a:t>
            </a:fld>
            <a:endParaRPr lang="ru-RU" sz="1400" dirty="0">
              <a:solidFill>
                <a:srgbClr val="FFFFFF"/>
              </a:solidFill>
              <a:latin typeface="Calibri"/>
            </a:endParaRPr>
          </a:p>
        </p:txBody>
      </p:sp>
      <p:sp>
        <p:nvSpPr>
          <p:cNvPr id="117" name="TextBox 24">
            <a:extLst>
              <a:ext uri="{FF2B5EF4-FFF2-40B4-BE49-F238E27FC236}">
                <a16:creationId xmlns:a16="http://schemas.microsoft.com/office/drawing/2014/main" id="{A4548CF2-9278-4600-BCD8-30764F069BB6}"/>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algn="ctr" defTabSz="1219017">
              <a:lnSpc>
                <a:spcPct val="110000"/>
              </a:lnSpc>
            </a:pPr>
            <a:r>
              <a:rPr lang="en-US" sz="1400" b="1" dirty="0" err="1">
                <a:solidFill>
                  <a:srgbClr val="FFFFFF"/>
                </a:solidFill>
                <a:latin typeface="Chevin Pro DemiBold" pitchFamily="34" charset="0"/>
                <a:cs typeface="Calibri"/>
              </a:rPr>
              <a:t>DATAPYME</a:t>
            </a:r>
            <a:endParaRPr lang="ru-RU" sz="1400" b="1" dirty="0">
              <a:solidFill>
                <a:srgbClr val="FFFFFF"/>
              </a:solidFill>
              <a:latin typeface="Chevin Pro DemiBold" pitchFamily="34" charset="0"/>
              <a:cs typeface="Calibri"/>
            </a:endParaRPr>
          </a:p>
        </p:txBody>
      </p:sp>
      <p:sp>
        <p:nvSpPr>
          <p:cNvPr id="118" name="Прямоугольник 2">
            <a:extLst>
              <a:ext uri="{FF2B5EF4-FFF2-40B4-BE49-F238E27FC236}">
                <a16:creationId xmlns:a16="http://schemas.microsoft.com/office/drawing/2014/main" id="{A81C9DF9-00FC-4C4D-8951-61A1E7213091}"/>
              </a:ext>
            </a:extLst>
          </p:cNvPr>
          <p:cNvSpPr/>
          <p:nvPr/>
        </p:nvSpPr>
        <p:spPr>
          <a:xfrm>
            <a:off x="480025" y="296910"/>
            <a:ext cx="814569" cy="461665"/>
          </a:xfrm>
          <a:prstGeom prst="rect">
            <a:avLst/>
          </a:prstGeom>
        </p:spPr>
        <p:txBody>
          <a:bodyPr wrap="square">
            <a:spAutoFit/>
          </a:bodyPr>
          <a:lstStyle/>
          <a:p>
            <a:pPr algn="r" defTabSz="1219017">
              <a:buClr>
                <a:srgbClr val="E20613"/>
              </a:buClr>
              <a:buSzPct val="250000"/>
            </a:pPr>
            <a:r>
              <a:rPr lang="es-ES" sz="2400" dirty="0">
                <a:solidFill>
                  <a:schemeClr val="accent1"/>
                </a:solidFill>
                <a:latin typeface="Chevin Pro Light" pitchFamily="34" charset="0"/>
              </a:rPr>
              <a:t>8</a:t>
            </a:r>
            <a:endParaRPr lang="ru-RU" sz="2400" dirty="0">
              <a:solidFill>
                <a:schemeClr val="accent1"/>
              </a:solidFill>
              <a:latin typeface="Chevin Pro Light" pitchFamily="34" charset="0"/>
            </a:endParaRPr>
          </a:p>
        </p:txBody>
      </p:sp>
      <p:graphicFrame>
        <p:nvGraphicFramePr>
          <p:cNvPr id="2" name="Tabla 2">
            <a:extLst>
              <a:ext uri="{FF2B5EF4-FFF2-40B4-BE49-F238E27FC236}">
                <a16:creationId xmlns:a16="http://schemas.microsoft.com/office/drawing/2014/main" id="{C829541C-F126-43FE-BA2E-1B4DA31BEC71}"/>
              </a:ext>
            </a:extLst>
          </p:cNvPr>
          <p:cNvGraphicFramePr>
            <a:graphicFrameLocks noGrp="1"/>
          </p:cNvGraphicFramePr>
          <p:nvPr>
            <p:extLst>
              <p:ext uri="{D42A27DB-BD31-4B8C-83A1-F6EECF244321}">
                <p14:modId xmlns:p14="http://schemas.microsoft.com/office/powerpoint/2010/main" val="4212409240"/>
              </p:ext>
            </p:extLst>
          </p:nvPr>
        </p:nvGraphicFramePr>
        <p:xfrm>
          <a:off x="594621" y="1422622"/>
          <a:ext cx="10949739" cy="4659800"/>
        </p:xfrm>
        <a:graphic>
          <a:graphicData uri="http://schemas.openxmlformats.org/drawingml/2006/table">
            <a:tbl>
              <a:tblPr firstRow="1" bandRow="1">
                <a:tableStyleId>{5C22544A-7EE6-4342-B048-85BDC9FD1C3A}</a:tableStyleId>
              </a:tblPr>
              <a:tblGrid>
                <a:gridCol w="1361775">
                  <a:extLst>
                    <a:ext uri="{9D8B030D-6E8A-4147-A177-3AD203B41FA5}">
                      <a16:colId xmlns:a16="http://schemas.microsoft.com/office/drawing/2014/main" val="2103009954"/>
                    </a:ext>
                  </a:extLst>
                </a:gridCol>
                <a:gridCol w="1476462">
                  <a:extLst>
                    <a:ext uri="{9D8B030D-6E8A-4147-A177-3AD203B41FA5}">
                      <a16:colId xmlns:a16="http://schemas.microsoft.com/office/drawing/2014/main" val="1925803471"/>
                    </a:ext>
                  </a:extLst>
                </a:gridCol>
                <a:gridCol w="1158786">
                  <a:extLst>
                    <a:ext uri="{9D8B030D-6E8A-4147-A177-3AD203B41FA5}">
                      <a16:colId xmlns:a16="http://schemas.microsoft.com/office/drawing/2014/main" val="4209277347"/>
                    </a:ext>
                  </a:extLst>
                </a:gridCol>
                <a:gridCol w="1158786">
                  <a:extLst>
                    <a:ext uri="{9D8B030D-6E8A-4147-A177-3AD203B41FA5}">
                      <a16:colId xmlns:a16="http://schemas.microsoft.com/office/drawing/2014/main" val="717859385"/>
                    </a:ext>
                  </a:extLst>
                </a:gridCol>
                <a:gridCol w="1158786">
                  <a:extLst>
                    <a:ext uri="{9D8B030D-6E8A-4147-A177-3AD203B41FA5}">
                      <a16:colId xmlns:a16="http://schemas.microsoft.com/office/drawing/2014/main" val="2180104357"/>
                    </a:ext>
                  </a:extLst>
                </a:gridCol>
                <a:gridCol w="1158786">
                  <a:extLst>
                    <a:ext uri="{9D8B030D-6E8A-4147-A177-3AD203B41FA5}">
                      <a16:colId xmlns:a16="http://schemas.microsoft.com/office/drawing/2014/main" val="777788735"/>
                    </a:ext>
                  </a:extLst>
                </a:gridCol>
                <a:gridCol w="1158786">
                  <a:extLst>
                    <a:ext uri="{9D8B030D-6E8A-4147-A177-3AD203B41FA5}">
                      <a16:colId xmlns:a16="http://schemas.microsoft.com/office/drawing/2014/main" val="385850692"/>
                    </a:ext>
                  </a:extLst>
                </a:gridCol>
                <a:gridCol w="1158786">
                  <a:extLst>
                    <a:ext uri="{9D8B030D-6E8A-4147-A177-3AD203B41FA5}">
                      <a16:colId xmlns:a16="http://schemas.microsoft.com/office/drawing/2014/main" val="125122972"/>
                    </a:ext>
                  </a:extLst>
                </a:gridCol>
                <a:gridCol w="1158786">
                  <a:extLst>
                    <a:ext uri="{9D8B030D-6E8A-4147-A177-3AD203B41FA5}">
                      <a16:colId xmlns:a16="http://schemas.microsoft.com/office/drawing/2014/main" val="1239310490"/>
                    </a:ext>
                  </a:extLst>
                </a:gridCol>
              </a:tblGrid>
              <a:tr h="326366">
                <a:tc>
                  <a:txBody>
                    <a:bodyPr/>
                    <a:lstStyle/>
                    <a:p>
                      <a:r>
                        <a:rPr lang="es-ES" sz="1100" dirty="0"/>
                        <a:t>CATEGORÍA</a:t>
                      </a:r>
                    </a:p>
                  </a:txBody>
                  <a:tcPr>
                    <a:solidFill>
                      <a:schemeClr val="tx2">
                        <a:lumMod val="75000"/>
                      </a:schemeClr>
                    </a:solidFill>
                  </a:tcPr>
                </a:tc>
                <a:tc>
                  <a:txBody>
                    <a:bodyPr/>
                    <a:lstStyle/>
                    <a:p>
                      <a:r>
                        <a:rPr lang="es-ES" sz="1100" dirty="0"/>
                        <a:t>SECCIÓN</a:t>
                      </a:r>
                    </a:p>
                  </a:txBody>
                  <a:tcPr>
                    <a:solidFill>
                      <a:schemeClr val="accent1">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417042">
                <a:tc rowSpan="10">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400" b="1" kern="1200" dirty="0">
                          <a:solidFill>
                            <a:schemeClr val="bg1"/>
                          </a:solidFill>
                          <a:latin typeface="+mn-lt"/>
                          <a:ea typeface="+mn-ea"/>
                          <a:cs typeface="+mn-cs"/>
                        </a:rPr>
                        <a:t>Rubro de </a:t>
                      </a:r>
                    </a:p>
                    <a:p>
                      <a:pPr marL="0" marR="0" lvl="0" indent="0" algn="ctr" defTabSz="1219017" rtl="0" eaLnBrk="1" fontAlgn="auto" latinLnBrk="0" hangingPunct="1">
                        <a:lnSpc>
                          <a:spcPct val="100000"/>
                        </a:lnSpc>
                        <a:spcBef>
                          <a:spcPts val="0"/>
                        </a:spcBef>
                        <a:spcAft>
                          <a:spcPts val="0"/>
                        </a:spcAft>
                        <a:buClrTx/>
                        <a:buSzTx/>
                        <a:buFontTx/>
                        <a:buNone/>
                        <a:tabLst/>
                        <a:defRPr/>
                      </a:pPr>
                      <a:r>
                        <a:rPr lang="es-ES" sz="1400" b="1" kern="1200" dirty="0">
                          <a:solidFill>
                            <a:schemeClr val="bg1"/>
                          </a:solidFill>
                          <a:latin typeface="+mn-lt"/>
                          <a:ea typeface="+mn-ea"/>
                          <a:cs typeface="+mn-cs"/>
                        </a:rPr>
                        <a:t>empresa</a:t>
                      </a:r>
                    </a:p>
                    <a:p>
                      <a:pPr marL="0" algn="ctr" defTabSz="1219017" rtl="0" eaLnBrk="1" latinLnBrk="0" hangingPunct="1"/>
                      <a:endParaRPr lang="es-ES" sz="14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MANUFACTURA LIGERA</a:t>
                      </a: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965232244"/>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METALMECÁNICA}</a:t>
                      </a: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20447077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PALMA</a:t>
                      </a: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190576896"/>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PESCA Y ACUICULTURA</a:t>
                      </a: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548585519"/>
                  </a:ext>
                </a:extLst>
              </a:tr>
              <a:tr h="326366">
                <a:tc vMerge="1">
                  <a:txBody>
                    <a:bodyPr/>
                    <a:lstStyle/>
                    <a:p>
                      <a:pPr marL="0" algn="ctr"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QUÍMICOS Y PLÁSTICOS</a:t>
                      </a: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850010357"/>
                  </a:ext>
                </a:extLst>
              </a:tr>
              <a:tr h="326366">
                <a:tc vMerge="1">
                  <a:txBody>
                    <a:bodyPr/>
                    <a:lstStyle/>
                    <a:p>
                      <a:pPr marL="0" algn="ctr"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SERVICIOS FINANCIEROS</a:t>
                      </a: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993332774"/>
                  </a:ext>
                </a:extLst>
              </a:tr>
              <a:tr h="326366">
                <a:tc vMerge="1">
                  <a:txBody>
                    <a:bodyPr/>
                    <a:lstStyle/>
                    <a:p>
                      <a:pPr marL="0" algn="ctr"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SERVICIOS LOGÍSTICOS</a:t>
                      </a: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233047202"/>
                  </a:ext>
                </a:extLst>
              </a:tr>
              <a:tr h="326366">
                <a:tc vMerge="1">
                  <a:txBody>
                    <a:bodyPr/>
                    <a:lstStyle/>
                    <a:p>
                      <a:pPr marL="0" algn="ctr"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TEXTIL, CONFECCIÓN Y CALZADO</a:t>
                      </a: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08640980"/>
                  </a:ext>
                </a:extLst>
              </a:tr>
              <a:tr h="326366">
                <a:tc vMerge="1">
                  <a:txBody>
                    <a:bodyPr/>
                    <a:lstStyle/>
                    <a:p>
                      <a:pPr marL="0" algn="ctr"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err="1">
                          <a:solidFill>
                            <a:schemeClr val="bg1"/>
                          </a:solidFill>
                          <a:latin typeface="+mn-lt"/>
                          <a:ea typeface="+mn-ea"/>
                          <a:cs typeface="+mn-cs"/>
                        </a:rPr>
                        <a:t>TICs</a:t>
                      </a:r>
                      <a:endParaRPr lang="es-ES" sz="900" b="1" kern="1200" dirty="0">
                        <a:solidFill>
                          <a:schemeClr val="bg1"/>
                        </a:solidFill>
                        <a:latin typeface="+mn-lt"/>
                        <a:ea typeface="+mn-ea"/>
                        <a:cs typeface="+mn-cs"/>
                      </a:endParaRP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30017987"/>
                  </a:ext>
                </a:extLst>
              </a:tr>
              <a:tr h="326366">
                <a:tc vMerge="1">
                  <a:txBody>
                    <a:bodyPr/>
                    <a:lstStyle/>
                    <a:p>
                      <a:pPr marL="0" algn="ctr"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TURISMO</a:t>
                      </a:r>
                    </a:p>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1">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LISTA DE EMPRESAS</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912305285"/>
                  </a:ext>
                </a:extLst>
              </a:tr>
              <a:tr h="326366">
                <a:tc rowSpan="3">
                  <a:txBody>
                    <a:bodyPr/>
                    <a:lstStyle/>
                    <a:p>
                      <a:pPr marL="0" algn="ctr" defTabSz="1219017" rtl="0" eaLnBrk="1" latinLnBrk="0" hangingPunct="1"/>
                      <a:r>
                        <a:rPr lang="es-ES" sz="1400" b="1" kern="1200" dirty="0">
                          <a:solidFill>
                            <a:schemeClr val="bg1"/>
                          </a:solidFill>
                          <a:latin typeface="+mn-lt"/>
                          <a:ea typeface="+mn-ea"/>
                          <a:cs typeface="+mn-cs"/>
                        </a:rPr>
                        <a:t>Zona de Empresas</a:t>
                      </a:r>
                    </a:p>
                  </a:txBody>
                  <a:tcPr marL="0" marR="0" marT="0" marB="0" anchor="ctr">
                    <a:solidFill>
                      <a:schemeClr val="tx2">
                        <a:lumMod val="75000"/>
                      </a:schemeClr>
                    </a:solidFill>
                  </a:tcPr>
                </a:tc>
                <a:tc>
                  <a:txBody>
                    <a:bodyPr/>
                    <a:lstStyle/>
                    <a:p>
                      <a:pPr marL="0" algn="ctr" defTabSz="1219017" rtl="0" eaLnBrk="1" latinLnBrk="0" hangingPunct="1"/>
                      <a:r>
                        <a:rPr lang="es-ES" sz="900" b="1" kern="1200" dirty="0">
                          <a:solidFill>
                            <a:schemeClr val="bg1"/>
                          </a:solidFill>
                          <a:latin typeface="+mn-lt"/>
                          <a:ea typeface="+mn-ea"/>
                          <a:cs typeface="+mn-cs"/>
                        </a:rPr>
                        <a:t>DEPARTAMENTO</a:t>
                      </a:r>
                    </a:p>
                  </a:txBody>
                  <a:tcPr marL="0" marR="0" marT="0" marB="0" anchor="ctr">
                    <a:solidFill>
                      <a:schemeClr val="accent1">
                        <a:lumMod val="75000"/>
                      </a:schemeClr>
                    </a:solidFill>
                  </a:tcPr>
                </a:tc>
                <a:tc>
                  <a:txBody>
                    <a:bodyPr/>
                    <a:lstStyle/>
                    <a:p>
                      <a:pPr algn="ctr"/>
                      <a:r>
                        <a:rPr lang="es-ES" sz="800" b="1" dirty="0">
                          <a:solidFill>
                            <a:srgbClr val="000000"/>
                          </a:solidFill>
                        </a:rPr>
                        <a:t>RUBRO</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4915597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algn="ctr" defTabSz="1219017" rtl="0" eaLnBrk="1" latinLnBrk="0" hangingPunct="1"/>
                      <a:r>
                        <a:rPr lang="es-ES" sz="900" b="1" kern="1200" dirty="0">
                          <a:solidFill>
                            <a:schemeClr val="bg1"/>
                          </a:solidFill>
                          <a:latin typeface="+mn-lt"/>
                          <a:ea typeface="+mn-ea"/>
                          <a:cs typeface="+mn-cs"/>
                        </a:rPr>
                        <a:t>MUNICIPIOS</a:t>
                      </a:r>
                    </a:p>
                  </a:txBody>
                  <a:tcPr marL="0" marR="0" marT="0" marB="0" anchor="ctr">
                    <a:solidFill>
                      <a:schemeClr val="accent1">
                        <a:lumMod val="75000"/>
                      </a:schemeClr>
                    </a:solidFill>
                  </a:tcPr>
                </a:tc>
                <a:tc>
                  <a:txBody>
                    <a:bodyPr/>
                    <a:lstStyle/>
                    <a:p>
                      <a:pPr algn="ctr"/>
                      <a:r>
                        <a:rPr lang="es-ES" sz="800" b="1" dirty="0">
                          <a:solidFill>
                            <a:srgbClr val="000000"/>
                          </a:solidFill>
                        </a:rPr>
                        <a:t>RUBRO</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995679191"/>
                  </a:ext>
                </a:extLst>
              </a:tr>
              <a:tr h="326366">
                <a:tc vMerge="1">
                  <a:txBody>
                    <a:bodyPr/>
                    <a:lstStyle/>
                    <a:p>
                      <a:pPr marL="0" algn="ctr" rtl="0" eaLnBrk="1" latinLnBrk="0" hangingPunct="1"/>
                      <a:endParaRPr lang="es-ES" sz="1000" b="1" kern="1200" dirty="0">
                        <a:solidFill>
                          <a:schemeClr val="bg1"/>
                        </a:solidFill>
                        <a:latin typeface="+mn-lt"/>
                        <a:ea typeface="+mn-ea"/>
                        <a:cs typeface="+mn-cs"/>
                      </a:endParaRPr>
                    </a:p>
                  </a:txBody>
                  <a:tcPr marL="0" marR="0" marT="0" marB="0" anchor="ctr">
                    <a:solidFill>
                      <a:schemeClr val="tx2">
                        <a:lumMod val="75000"/>
                      </a:schemeClr>
                    </a:solidFill>
                  </a:tcPr>
                </a:tc>
                <a:tc>
                  <a:txBody>
                    <a:bodyPr/>
                    <a:lstStyle/>
                    <a:p>
                      <a:pPr marL="0" algn="ctr" defTabSz="1219017" rtl="0" eaLnBrk="1" latinLnBrk="0" hangingPunct="1"/>
                      <a:r>
                        <a:rPr lang="es-ES" sz="900" b="1" kern="1200" dirty="0">
                          <a:solidFill>
                            <a:schemeClr val="bg1"/>
                          </a:solidFill>
                          <a:latin typeface="+mn-lt"/>
                          <a:ea typeface="+mn-ea"/>
                          <a:cs typeface="+mn-cs"/>
                        </a:rPr>
                        <a:t>ZONAS</a:t>
                      </a:r>
                    </a:p>
                  </a:txBody>
                  <a:tcPr marL="0" marR="0" marT="0" marB="0" anchor="ctr">
                    <a:solidFill>
                      <a:schemeClr val="accent1">
                        <a:lumMod val="75000"/>
                      </a:schemeClr>
                    </a:solidFill>
                  </a:tcPr>
                </a:tc>
                <a:tc>
                  <a:txBody>
                    <a:bodyPr/>
                    <a:lstStyle/>
                    <a:p>
                      <a:pPr algn="ctr"/>
                      <a:r>
                        <a:rPr lang="es-ES" sz="800" b="1" dirty="0">
                          <a:solidFill>
                            <a:srgbClr val="000000"/>
                          </a:solidFill>
                        </a:rPr>
                        <a:t>RUBRO</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dirty="0">
                          <a:solidFill>
                            <a:srgbClr val="000000"/>
                          </a:solidFill>
                        </a:rPr>
                        <a:t>CATÁLOGO</a:t>
                      </a:r>
                    </a:p>
                  </a:txBody>
                  <a:tcPr marL="0" marR="0" marT="0" marB="0" anchor="ctr"/>
                </a:tc>
                <a:tc>
                  <a:txBody>
                    <a:bodyPr/>
                    <a:lstStyle/>
                    <a:p>
                      <a:pPr algn="ctr"/>
                      <a:r>
                        <a:rPr lang="es-ES" sz="800" b="1" dirty="0">
                          <a:solidFill>
                            <a:srgbClr val="000000"/>
                          </a:solidFill>
                        </a:rPr>
                        <a:t>UBICACIÓN</a:t>
                      </a:r>
                    </a:p>
                  </a:txBody>
                  <a:tcPr marL="0" marR="0" marT="0" marB="0" anchor="ctr"/>
                </a:tc>
                <a:tc>
                  <a:txBody>
                    <a:bodyPr/>
                    <a:lstStyle/>
                    <a:p>
                      <a:pPr algn="ctr"/>
                      <a:r>
                        <a:rPr lang="es-ES" sz="800" b="1" dirty="0">
                          <a:solidFill>
                            <a:srgbClr val="000000"/>
                          </a:solidFill>
                        </a:rPr>
                        <a:t>CONTACTO</a:t>
                      </a: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2843649822"/>
                  </a:ext>
                </a:extLst>
              </a:tr>
            </a:tbl>
          </a:graphicData>
        </a:graphic>
      </p:graphicFrame>
      <p:sp>
        <p:nvSpPr>
          <p:cNvPr id="3" name="Rectángulo 2">
            <a:extLst>
              <a:ext uri="{FF2B5EF4-FFF2-40B4-BE49-F238E27FC236}">
                <a16:creationId xmlns:a16="http://schemas.microsoft.com/office/drawing/2014/main" id="{EBF54C0E-1FF6-4728-8D17-9E120401153C}"/>
              </a:ext>
            </a:extLst>
          </p:cNvPr>
          <p:cNvSpPr/>
          <p:nvPr/>
        </p:nvSpPr>
        <p:spPr>
          <a:xfrm>
            <a:off x="1532007" y="775578"/>
            <a:ext cx="4537484" cy="276999"/>
          </a:xfrm>
          <a:prstGeom prst="rect">
            <a:avLst/>
          </a:prstGeom>
        </p:spPr>
        <p:txBody>
          <a:bodyPr wrap="square">
            <a:spAutoFit/>
          </a:bodyPr>
          <a:lstStyle/>
          <a:p>
            <a:pPr defTabSz="1219017"/>
            <a:r>
              <a:rPr lang="es-ES" sz="1200" b="1" kern="0" dirty="0">
                <a:solidFill>
                  <a:schemeClr val="accent1"/>
                </a:solidFill>
              </a:rPr>
              <a:t>8. CONTENIDOS [2/2]</a:t>
            </a:r>
          </a:p>
        </p:txBody>
      </p:sp>
      <p:pic>
        <p:nvPicPr>
          <p:cNvPr id="4" name="Imagen 3">
            <a:extLst>
              <a:ext uri="{FF2B5EF4-FFF2-40B4-BE49-F238E27FC236}">
                <a16:creationId xmlns:a16="http://schemas.microsoft.com/office/drawing/2014/main" id="{FEB7CA2C-A674-4982-8303-7C905734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857" y="262226"/>
            <a:ext cx="2485938" cy="531034"/>
          </a:xfrm>
          <a:prstGeom prst="rect">
            <a:avLst/>
          </a:prstGeom>
        </p:spPr>
      </p:pic>
    </p:spTree>
    <p:extLst>
      <p:ext uri="{BB962C8B-B14F-4D97-AF65-F5344CB8AC3E}">
        <p14:creationId xmlns:p14="http://schemas.microsoft.com/office/powerpoint/2010/main" val="169972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9</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err="1">
                <a:solidFill>
                  <a:srgbClr val="FFFFFF"/>
                </a:solidFill>
                <a:latin typeface="Chevin Pro DemiBold" pitchFamily="34" charset="0"/>
                <a:cs typeface="Calibri"/>
              </a:rPr>
              <a:t>DATAPYME</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9</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r>
              <a:rPr lang="es-ES" sz="1000" dirty="0">
                <a:solidFill>
                  <a:srgbClr val="FFFFFF"/>
                </a:solidFill>
              </a:rPr>
              <a:t>En estos recuadros negros puedes agregar algún texto que te parezca relevante de lo expuesto en este </a:t>
            </a:r>
            <a:r>
              <a:rPr lang="es-ES" sz="1000" dirty="0" err="1">
                <a:solidFill>
                  <a:srgbClr val="FFFFFF"/>
                </a:solidFill>
              </a:rPr>
              <a:t>slide</a:t>
            </a:r>
            <a:r>
              <a:rPr lang="es-ES" sz="1000" dirty="0">
                <a:solidFill>
                  <a:srgbClr val="FFFFFF"/>
                </a:solidFill>
              </a:rPr>
              <a:t>… si no lo hay, no te preocupes, sólo déjalo así.</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9. CARACTERIZACIÓN VISUAL</a:t>
            </a:r>
            <a:endParaRPr kumimoji="0" lang="es-ES" sz="1200" b="1" i="0" u="none" strike="noStrike" kern="0" cap="none" spc="0" normalizeH="0" baseline="0" noProof="0" dirty="0">
              <a:ln>
                <a:noFill/>
              </a:ln>
              <a:solidFill>
                <a:schemeClr val="accent1"/>
              </a:solidFill>
              <a:effectLst/>
              <a:uLnTx/>
              <a:uFillTx/>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864955"/>
            <a:ext cx="0" cy="273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48992" y="1816402"/>
            <a:ext cx="4498492" cy="900246"/>
          </a:xfrm>
          <a:prstGeom prst="rect">
            <a:avLst/>
          </a:prstGeom>
          <a:noFill/>
        </p:spPr>
        <p:txBody>
          <a:bodyPr wrap="square" lIns="91440" tIns="45720" rIns="91440" bIns="45720" rtlCol="0" anchor="t">
            <a:spAutoFit/>
          </a:bodyPr>
          <a:lstStyle/>
          <a:p>
            <a:pPr defTabSz="1219017">
              <a:spcBef>
                <a:spcPts val="601"/>
              </a:spcBef>
              <a:spcAft>
                <a:spcPts val="601"/>
              </a:spcAft>
            </a:pPr>
            <a:r>
              <a:rPr lang="es-ES" sz="1050" dirty="0">
                <a:solidFill>
                  <a:srgbClr val="575756"/>
                </a:solidFill>
                <a:latin typeface="Chevin Pro DemiBold"/>
              </a:rPr>
              <a:t>En la caracterización visual debes señalar qué elementos visuales pueden estar asociados al producto a nivel conceptual. Esto quiere decir que debes llevarlo a una tendencia, idea o dirección estética. Por ejemplo; “Un sistema enfocado a reportar información asociada a la inversión, a los impuestos, </a:t>
            </a:r>
            <a:r>
              <a:rPr lang="es-ES" sz="1050">
                <a:solidFill>
                  <a:srgbClr val="575756"/>
                </a:solidFill>
                <a:latin typeface="Chevin Pro DemiBold"/>
              </a:rPr>
              <a:t>etc.</a:t>
            </a:r>
            <a:r>
              <a:rPr lang="es-ES" sz="1050" dirty="0">
                <a:solidFill>
                  <a:srgbClr val="575756"/>
                </a:solidFill>
                <a:latin typeface="Chevin Pro DemiBold"/>
              </a:rPr>
              <a:t> debiese tener una línea corporativa, que evoque transparencia, seguridad y seriedad”  </a:t>
            </a:r>
            <a:endParaRPr lang="es-ES" sz="1067" dirty="0">
              <a:solidFill>
                <a:srgbClr val="575756"/>
              </a:solidFill>
              <a:latin typeface="Chevin Pro DemiBold"/>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pic>
        <p:nvPicPr>
          <p:cNvPr id="3" name="Picture 3">
            <a:extLst>
              <a:ext uri="{FF2B5EF4-FFF2-40B4-BE49-F238E27FC236}">
                <a16:creationId xmlns:a16="http://schemas.microsoft.com/office/drawing/2014/main" id="{AD4AC636-005C-4768-A19A-4182D7D65B4C}"/>
              </a:ext>
            </a:extLst>
          </p:cNvPr>
          <p:cNvPicPr>
            <a:picLocks noChangeAspect="1"/>
          </p:cNvPicPr>
          <p:nvPr/>
        </p:nvPicPr>
        <p:blipFill>
          <a:blip r:embed="rId3"/>
          <a:stretch>
            <a:fillRect/>
          </a:stretch>
        </p:blipFill>
        <p:spPr>
          <a:xfrm>
            <a:off x="5781675" y="2608844"/>
            <a:ext cx="6400800" cy="4250162"/>
          </a:xfrm>
          <a:prstGeom prst="rect">
            <a:avLst/>
          </a:prstGeom>
        </p:spPr>
      </p:pic>
      <p:sp>
        <p:nvSpPr>
          <p:cNvPr id="15" name="TextBox 139">
            <a:extLst>
              <a:ext uri="{FF2B5EF4-FFF2-40B4-BE49-F238E27FC236}">
                <a16:creationId xmlns:a16="http://schemas.microsoft.com/office/drawing/2014/main" id="{8A59B3E6-8513-4786-9137-D40FC5094983}"/>
              </a:ext>
            </a:extLst>
          </p:cNvPr>
          <p:cNvSpPr txBox="1"/>
          <p:nvPr/>
        </p:nvSpPr>
        <p:spPr>
          <a:xfrm>
            <a:off x="1558516" y="2949876"/>
            <a:ext cx="4498492" cy="1528752"/>
          </a:xfrm>
          <a:prstGeom prst="rect">
            <a:avLst/>
          </a:prstGeom>
          <a:noFill/>
        </p:spPr>
        <p:txBody>
          <a:bodyPr wrap="square" lIns="91440" tIns="45720" rIns="91440" bIns="45720" rtlCol="0" anchor="t">
            <a:spAutoFit/>
          </a:bodyPr>
          <a:lstStyle/>
          <a:p>
            <a:pPr defTabSz="1219017">
              <a:spcBef>
                <a:spcPts val="601"/>
              </a:spcBef>
              <a:spcAft>
                <a:spcPts val="601"/>
              </a:spcAft>
            </a:pPr>
            <a:r>
              <a:rPr lang="es-ES" sz="1050">
                <a:solidFill>
                  <a:srgbClr val="575756"/>
                </a:solidFill>
                <a:latin typeface="Chevin Pro DemiBold"/>
              </a:rPr>
              <a:t>Se sugiere complementar lo siguiente: </a:t>
            </a:r>
            <a:endParaRPr lang="es-ES" sz="1067" dirty="0">
              <a:solidFill>
                <a:srgbClr val="575756"/>
              </a:solidFill>
              <a:latin typeface="Chevin Pro DemiBold"/>
            </a:endParaRPr>
          </a:p>
          <a:p>
            <a:pPr marL="228600" indent="-228600" defTabSz="1219017">
              <a:spcBef>
                <a:spcPts val="601"/>
              </a:spcBef>
              <a:spcAft>
                <a:spcPts val="601"/>
              </a:spcAft>
              <a:buFont typeface="+mj-lt"/>
              <a:buAutoNum type="arabicPeriod"/>
            </a:pPr>
            <a:r>
              <a:rPr lang="es-ES" sz="1050" dirty="0">
                <a:solidFill>
                  <a:srgbClr val="575756"/>
                </a:solidFill>
                <a:latin typeface="Chevin Pro DemiBold"/>
              </a:rPr>
              <a:t>¿Cuál es el look and </a:t>
            </a:r>
            <a:r>
              <a:rPr lang="es-ES" sz="1050" err="1">
                <a:solidFill>
                  <a:srgbClr val="575756"/>
                </a:solidFill>
                <a:latin typeface="Chevin Pro DemiBold"/>
              </a:rPr>
              <a:t>feel</a:t>
            </a:r>
            <a:r>
              <a:rPr lang="es-ES" sz="1050" dirty="0">
                <a:solidFill>
                  <a:srgbClr val="575756"/>
                </a:solidFill>
                <a:latin typeface="Chevin Pro DemiBold"/>
              </a:rPr>
              <a:t> del producto? Innovador</a:t>
            </a:r>
          </a:p>
          <a:p>
            <a:pPr marL="228600" indent="-228600" defTabSz="1219017">
              <a:spcBef>
                <a:spcPts val="601"/>
              </a:spcBef>
              <a:spcAft>
                <a:spcPts val="601"/>
              </a:spcAft>
              <a:buFont typeface="+mj-lt"/>
              <a:buAutoNum type="arabicPeriod"/>
            </a:pPr>
            <a:r>
              <a:rPr lang="es-ES" sz="1050" dirty="0">
                <a:solidFill>
                  <a:srgbClr val="575756"/>
                </a:solidFill>
                <a:latin typeface="Chevin Pro DemiBold"/>
              </a:rPr>
              <a:t>¿Qué tipo de estilo visual debería tener? Dinámico y amigable para el usuario</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elementos conceptuales están asociados al producto? Mapa geolocalizado de proveedores y data de la empresa.</a:t>
            </a:r>
          </a:p>
        </p:txBody>
      </p:sp>
    </p:spTree>
    <p:extLst>
      <p:ext uri="{BB962C8B-B14F-4D97-AF65-F5344CB8AC3E}">
        <p14:creationId xmlns:p14="http://schemas.microsoft.com/office/powerpoint/2010/main" val="239142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ln>
        <a:scene3d>
          <a:camera prst="orthographicFront"/>
          <a:lightRig rig="threePt" dir="t"/>
        </a:scene3d>
        <a:sp3d>
          <a:bevelT w="203200" h="25400"/>
        </a:sp3d>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4241</TotalTime>
  <Words>3652</Words>
  <Application>Microsoft Office PowerPoint</Application>
  <PresentationFormat>Panorámica</PresentationFormat>
  <Paragraphs>505</Paragraphs>
  <Slides>18</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Calibri</vt:lpstr>
      <vt:lpstr>Chevin Pro DemiBold</vt:lpstr>
      <vt:lpstr>Chevin Pro Light</vt:lpstr>
      <vt:lpstr>Wingdings</vt:lpstr>
      <vt:lpstr>Тема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Patricio Emanuelli</dc:creator>
  <cp:lastModifiedBy>Fernanda Valentina Olivares Nunez</cp:lastModifiedBy>
  <cp:revision>1351</cp:revision>
  <dcterms:created xsi:type="dcterms:W3CDTF">2020-08-01T02:59:29Z</dcterms:created>
  <dcterms:modified xsi:type="dcterms:W3CDTF">2020-09-07T21:54:33Z</dcterms:modified>
</cp:coreProperties>
</file>